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60" r:id="rId3"/>
    <p:sldId id="290" r:id="rId4"/>
    <p:sldId id="287" r:id="rId5"/>
    <p:sldId id="257" r:id="rId6"/>
    <p:sldId id="288" r:id="rId7"/>
    <p:sldId id="285" r:id="rId8"/>
    <p:sldId id="261" r:id="rId9"/>
    <p:sldId id="281" r:id="rId10"/>
    <p:sldId id="284" r:id="rId11"/>
    <p:sldId id="286" r:id="rId12"/>
    <p:sldId id="279" r:id="rId13"/>
    <p:sldId id="282" r:id="rId14"/>
    <p:sldId id="283" r:id="rId15"/>
    <p:sldId id="280" r:id="rId16"/>
    <p:sldId id="289" r:id="rId17"/>
    <p:sldId id="259" r:id="rId18"/>
    <p:sldId id="263" r:id="rId19"/>
    <p:sldId id="264" r:id="rId20"/>
    <p:sldId id="276" r:id="rId21"/>
  </p:sldIdLst>
  <p:sldSz cx="12192000" cy="6858000"/>
  <p:notesSz cx="6858000" cy="9144000"/>
  <p:embeddedFontLst>
    <p:embeddedFont>
      <p:font typeface="Abril Fatface" panose="02000503000000020003" pitchFamily="2" charset="0"/>
      <p:regular r:id="rId23"/>
    </p:embeddedFont>
    <p:embeddedFont>
      <p:font typeface="Aldrich" panose="02000000000000000000" pitchFamily="2" charset="0"/>
      <p:regular r:id="rId24"/>
    </p:embeddedFont>
    <p:embeddedFont>
      <p:font typeface="Barlow Condensed" panose="00000506000000000000" pitchFamily="2" charset="0"/>
      <p:regular r:id="rId25"/>
      <p:bold r:id="rId26"/>
      <p:italic r:id="rId27"/>
      <p:boldItalic r:id="rId28"/>
    </p:embeddedFont>
    <p:embeddedFont>
      <p:font typeface="Cascadia Code PL SemiBold" panose="020B0609020000020004" pitchFamily="49" charset="0"/>
      <p:bold r:id="rId29"/>
      <p:boldItalic r:id="rId30"/>
    </p:embeddedFont>
    <p:embeddedFont>
      <p:font typeface="Catamaran" panose="020B060402020202020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Segoe Script" panose="030B0504020000000003" pitchFamily="66" charset="0"/>
      <p:regular r:id="rId37"/>
      <p:bold r:id="rId38"/>
    </p:embeddedFont>
    <p:embeddedFont>
      <p:font typeface="Ubuntu Condensed" panose="020B0506030602030204" pitchFamily="3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C74325"/>
    <a:srgbClr val="CCCCCC"/>
    <a:srgbClr val="A30046"/>
    <a:srgbClr val="3E3E42"/>
    <a:srgbClr val="F0F5F5"/>
    <a:srgbClr val="1E1E1F"/>
    <a:srgbClr val="F9F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74383" autoAdjust="0"/>
  </p:normalViewPr>
  <p:slideViewPr>
    <p:cSldViewPr snapToGrid="0">
      <p:cViewPr varScale="1">
        <p:scale>
          <a:sx n="85" d="100"/>
          <a:sy n="85" d="100"/>
        </p:scale>
        <p:origin x="1224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0:48:41.588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1475 1 24575,'-5'10'0,"-8"15"0,-22 19 0,-16 28 0,-16 24 0,-17 21 0,-16 35 0,-18 12 0,-20 15 0,-14 10 0,-2-1 0,-2-16 0,15-22 0,27-31 0,26-35 0,29-33-8191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16.911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362 0 24575,'-5'1'0,"1"1"0,-1-1 0,1 1 0,0 0 0,-1 0 0,1 1 0,0-1 0,0 1 0,0 0 0,1 0 0,-1 0 0,1 0 0,0 1 0,-1 0 0,-2 4 0,-4 3 0,-39 46 0,-74 110 0,36-44 0,87-122 0,-4 3 0,0 1 0,1 0 0,0 0 0,0 0 0,0 0 0,-2 7 0,5-10 0,-1-1 0,1 1 0,0-1 0,0 1 0,0-1 0,0 1 0,0-1 0,0 1 0,0-1 0,0 1 0,1-1 0,-1 0 0,1 1 0,-1-1 0,1 1 0,-1-1 0,1 0 0,0 1 0,0-1 0,-1 0 0,1 0 0,0 0 0,0 0 0,0 0 0,0 0 0,1 0 0,-1 0 0,0 0 0,0 0 0,2 0 0,42 26 0,62 26 0,5 2 0,60 49-1365,-135-76-5461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0:49:05.162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 1 24575,'0'537'0,"-1"-534"0,1 1 0,0 0 0,0-1 0,1 1 0,-1-1 0,1 1 0,0 0 0,0-1 0,0 0 0,0 1 0,0-1 0,1 1 0,0-1 0,-1 0 0,1 0 0,3 3 0,-2-3 0,1 0 0,0-1 0,0 1 0,0-1 0,1 0 0,-1 0 0,0 0 0,1-1 0,0 1 0,-1-1 0,1 0 0,7 0 0,88 9 0,0-5 0,128-8 0,-88-1 0,6 2-1365,-97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7.625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 1 24575,'5'0'0,"23"0"0,34 0 0,38 0 0,39 5 0,44 13 0,34 13 0,33 18 0,17 12 0,0 16-655,-18 5 655,-31 1 0,-41-5 0,-35 2 0,-37-13 0,-24-8 0,-28-14-7536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8.898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145 0 24575,'3'1'0,"0"-1"0,0 1 0,-1 0 0,1 0 0,0 0 0,-1 0 0,1 0 0,-1 1 0,1-1 0,-1 1 0,0-1 0,0 1 0,1 0 0,2 4 0,29 35 0,-30-36 0,208 253 0,-62-92 0,-148-163 0,0-1 0,-1 0 0,1 1 0,0-1 0,0 1 0,-1-1 0,0 1 0,1 0 0,-1 0 0,0 0 0,-1 0 0,1 0 0,0-1 0,-1 1 0,0 1 0,1-1 0,-1 3 0,-1-4 0,0 0 0,0 1 0,0-1 0,0 0 0,0 0 0,0 0 0,-1 0 0,1 0 0,-1 0 0,1 0 0,-1-1 0,0 1 0,0 0 0,0-1 0,0 0 0,0 1 0,0-1 0,0 0 0,0 0 0,0 0 0,-5 1 0,-83 30 65,-94 21-1,-65 21-1558,207-57-5332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4.511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933 0 24575,'0'9'0,"1"0"0,0 0 0,1 0 0,4 13 0,3 18 0,76 511-671,23 928 1,-132-784 670,4-522 0,-87 339 0,55-342-43,-7-2 1,-7-3 0,-7-2-1,-7-4 1,-7-4 0,-171 230 0,206-318-339,-4-2 0,-70 62 1,41-56-5032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5.823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 0 24575,'5'7'0,"-1"-1"0,0 1 0,-1-1 0,1 1 0,-1 0 0,0 0 0,-1 1 0,3 12 0,5 11 0,33 113 0,-29-91 0,29 73 0,-40-119 0,1 0 0,0-1 0,0 1 0,1-1 0,0 0 0,0 0 0,0 0 0,1-1 0,0 0 0,0 0 0,0 0 0,1-1 0,-1 0 0,1 0 0,0-1 0,0 0 0,0 0 0,1 0 0,-1-1 0,1 0 0,-1-1 0,10 2 0,15 0 0,1-2 0,-1-1 0,61-7 0,-91 7 0,188-23-2,178-13-1361,-319 34-5463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7:20.193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2377 0 24575,'-5'0'0,"-13"6"0,-19 16 0,-46 28 0,-57 36 0,-58 41 0,-54 36 0,-53 33-1415,-23 5 1415,12-16 0,50-29 0,64-41 0,62-34 0,54-31-6776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7:23.813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70 1 24575,'0'103'0,"-4"1"0,-5-1 0,-39 179 0,47-279 0,-1 3 0,1 0 0,-1 0 0,1 0 0,1 0 0,-1 0 0,1 12 0,0-16 0,1-1 0,-1 1 0,1 0 0,0 0 0,-1 0 0,1-1 0,0 1 0,0 0 0,0-1 0,0 1 0,0-1 0,1 1 0,-1-1 0,0 0 0,1 1 0,-1-1 0,1 0 0,-1 0 0,1 0 0,0 0 0,-1 0 0,1-1 0,0 1 0,0 0 0,-1-1 0,1 1 0,3-1 0,18 4 0,-1-2 0,1-1 0,0-1 0,0-1 0,0-1 0,42-8 0,-6 1 0,313-31-1365,-319 36-5461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15.609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2623 511 24575,'4'-4'0,"-12"-6"0,-13-9 0,-55-41 0,-3 3 0,-1 4 0,-3 3 0,-159-69 0,163 90 0,-2 4 0,0 4 0,-142-19 0,74 25 0,-179 7 0,158 9 0,0 8 0,-179 32 0,-4 10-1365,299-48-5461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 – story about containers, modernization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Raise of hands – Who’s a developer? Who would like to spend less time needing to learn and write templates for Kubernetes, ARM or other </a:t>
            </a:r>
            <a:r>
              <a:rPr lang="en-US" dirty="0" err="1"/>
              <a:t>IaC</a:t>
            </a:r>
            <a:r>
              <a:rPr lang="en-US" dirty="0"/>
              <a:t>, or at least simplify it?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037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705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09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07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706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13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19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Show </a:t>
            </a:r>
            <a:r>
              <a:rPr lang="en-US" dirty="0" err="1"/>
              <a:t>codespace</a:t>
            </a:r>
            <a:r>
              <a:rPr lang="en-US" dirty="0"/>
              <a:t> from VS Code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The anatomy of a template and Recipe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There’s a special VS Code extension (while they fork Bicep)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Deploying to both local environment and Azure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Google Shape;2874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" name="Google Shape;2885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Raise of hands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this your application?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No. Kubernetes is not your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this your application?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Maybe. It has components, identities and integrations outside wherever it resides.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Raise of hands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this your application?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No. Kubernetes is not your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this your application?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Maybe. It has components, identities and integrations outside wherever it resides.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037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8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599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86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Pretty humerus, you could say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33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392486" y="5960720"/>
            <a:ext cx="666771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7"/>
          <p:cNvSpPr txBox="1">
            <a:spLocks noGrp="1"/>
          </p:cNvSpPr>
          <p:nvPr>
            <p:ph type="body" idx="2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 preserve="1" userDrawn="1">
  <p:cSld name="1_006 Two columns">
    <p:bg>
      <p:bgRef idx="1001">
        <a:schemeClr val="bg1"/>
      </p:bgRef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 hasCustomPrompt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r>
              <a:rPr lang="en-US" dirty="0"/>
              <a:t>Test1</a:t>
            </a:r>
          </a:p>
          <a:p>
            <a:pPr lvl="1"/>
            <a:r>
              <a:rPr lang="en-US" dirty="0"/>
              <a:t>Second level</a:t>
            </a:r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Google Shape;639;p7">
            <a:extLst>
              <a:ext uri="{FF2B5EF4-FFF2-40B4-BE49-F238E27FC236}">
                <a16:creationId xmlns:a16="http://schemas.microsoft.com/office/drawing/2014/main" id="{CAB11B03-DAE6-CB77-AE9A-4DAD809582F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353242" y="2298479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r>
              <a:rPr lang="en-US" dirty="0"/>
              <a:t>Test1</a:t>
            </a:r>
          </a:p>
          <a:p>
            <a:pPr lvl="1"/>
            <a:r>
              <a:rPr lang="en-US" dirty="0"/>
              <a:t>Second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23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 preserve="1">
  <p:cSld name="1_005 One column">
    <p:bg>
      <p:bgRef idx="1001">
        <a:schemeClr val="bg1"/>
      </p:bgRef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107950" lvl="0" indent="0" algn="ctr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pPr lvl="0"/>
            <a:endParaRPr dirty="0"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51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 preserve="1">
  <p:cSld name="1_007 Quote">
    <p:bg>
      <p:bgRef idx="1001">
        <a:schemeClr val="bg1"/>
      </p:bgRef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tx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234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rgbClr val="1E1E1F"/>
        </a:soli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"/>
          <p:cNvSpPr/>
          <p:nvPr/>
        </p:nvSpPr>
        <p:spPr>
          <a:xfrm>
            <a:off x="2302055" y="189505"/>
            <a:ext cx="1130700" cy="1087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8DA6CB4-BF56-486A-BECC-57DB0B4AB329}"/>
              </a:ext>
            </a:extLst>
          </p:cNvPr>
          <p:cNvGrpSpPr/>
          <p:nvPr userDrawn="1"/>
        </p:nvGrpSpPr>
        <p:grpSpPr>
          <a:xfrm>
            <a:off x="2305169" y="189781"/>
            <a:ext cx="1149881" cy="940279"/>
            <a:chOff x="3210946" y="234733"/>
            <a:chExt cx="1560780" cy="129861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14BBE6-164F-4A03-AD8F-94D585F26B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7F9306-D03A-4C39-82B4-EDB7D00894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A6B76F7-0071-4767-AC5B-21318948E1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50D591-A22A-4A83-8E81-7BDA536368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7AED665-A190-4330-BB28-A1191AABD1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D95AC98-685C-4EC6-AF82-29C1C947AA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6B077D0-889A-44AA-94B1-E80B744DB5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4ED5BE-F17E-4A3A-8BA8-ADB17CB0B6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7" name="Google Shape;1117;p10"/>
          <p:cNvSpPr txBox="1">
            <a:spLocks noGrp="1"/>
          </p:cNvSpPr>
          <p:nvPr>
            <p:ph type="title"/>
          </p:nvPr>
        </p:nvSpPr>
        <p:spPr>
          <a:xfrm>
            <a:off x="1347475" y="2363425"/>
            <a:ext cx="6888600" cy="31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118" name="Google Shape;1118;p10"/>
          <p:cNvGrpSpPr/>
          <p:nvPr/>
        </p:nvGrpSpPr>
        <p:grpSpPr>
          <a:xfrm>
            <a:off x="1354723" y="1793768"/>
            <a:ext cx="812183" cy="545276"/>
            <a:chOff x="10624861" y="3933984"/>
            <a:chExt cx="1115330" cy="748800"/>
          </a:xfrm>
        </p:grpSpPr>
        <p:cxnSp>
          <p:nvCxnSpPr>
            <p:cNvPr id="1119" name="Google Shape;1119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1" name="Google Shape;1121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2" name="Google Shape;1122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3" name="Google Shape;1123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4" name="Google Shape;1124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5" name="Google Shape;1125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6" name="Google Shape;1126;p10"/>
          <p:cNvSpPr/>
          <p:nvPr/>
        </p:nvSpPr>
        <p:spPr>
          <a:xfrm>
            <a:off x="130073" y="181160"/>
            <a:ext cx="545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0"/>
          <p:cNvSpPr/>
          <p:nvPr/>
        </p:nvSpPr>
        <p:spPr>
          <a:xfrm>
            <a:off x="139084" y="181661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10"/>
          <p:cNvGrpSpPr/>
          <p:nvPr/>
        </p:nvGrpSpPr>
        <p:grpSpPr>
          <a:xfrm>
            <a:off x="130170" y="719036"/>
            <a:ext cx="538534" cy="545276"/>
            <a:chOff x="8943245" y="2438859"/>
            <a:chExt cx="739541" cy="748800"/>
          </a:xfrm>
        </p:grpSpPr>
        <p:cxnSp>
          <p:nvCxnSpPr>
            <p:cNvPr id="1129" name="Google Shape;1129;p1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0" name="Google Shape;1130;p1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1" name="Google Shape;1131;p1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1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3" name="Google Shape;1133;p1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4" name="Google Shape;1134;p10"/>
          <p:cNvSpPr/>
          <p:nvPr/>
        </p:nvSpPr>
        <p:spPr>
          <a:xfrm>
            <a:off x="241216" y="316836"/>
            <a:ext cx="799200" cy="79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0"/>
          <p:cNvSpPr/>
          <p:nvPr/>
        </p:nvSpPr>
        <p:spPr>
          <a:xfrm>
            <a:off x="384317" y="459938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0"/>
          <p:cNvSpPr/>
          <p:nvPr/>
        </p:nvSpPr>
        <p:spPr>
          <a:xfrm>
            <a:off x="514567" y="590189"/>
            <a:ext cx="252300" cy="25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0"/>
          <p:cNvSpPr/>
          <p:nvPr/>
        </p:nvSpPr>
        <p:spPr>
          <a:xfrm>
            <a:off x="1215302" y="181160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0"/>
          <p:cNvSpPr/>
          <p:nvPr/>
        </p:nvSpPr>
        <p:spPr>
          <a:xfrm>
            <a:off x="1214134" y="726699"/>
            <a:ext cx="545400" cy="5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9" name="Google Shape;1139;p10"/>
          <p:cNvGrpSpPr/>
          <p:nvPr/>
        </p:nvGrpSpPr>
        <p:grpSpPr>
          <a:xfrm>
            <a:off x="1357059" y="717868"/>
            <a:ext cx="269268" cy="545276"/>
            <a:chOff x="10628069" y="2437255"/>
            <a:chExt cx="369772" cy="748800"/>
          </a:xfrm>
        </p:grpSpPr>
        <p:cxnSp>
          <p:nvCxnSpPr>
            <p:cNvPr id="1140" name="Google Shape;1140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3" name="Google Shape;1143;p10"/>
          <p:cNvSpPr/>
          <p:nvPr/>
        </p:nvSpPr>
        <p:spPr>
          <a:xfrm>
            <a:off x="1347470" y="315666"/>
            <a:ext cx="288900" cy="288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"/>
          <p:cNvSpPr/>
          <p:nvPr/>
        </p:nvSpPr>
        <p:spPr>
          <a:xfrm>
            <a:off x="1416976" y="385172"/>
            <a:ext cx="149400" cy="14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0"/>
          <p:cNvSpPr/>
          <p:nvPr/>
        </p:nvSpPr>
        <p:spPr>
          <a:xfrm rot="5400000">
            <a:off x="1762224" y="728120"/>
            <a:ext cx="545400" cy="5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0"/>
          <p:cNvSpPr/>
          <p:nvPr/>
        </p:nvSpPr>
        <p:spPr>
          <a:xfrm>
            <a:off x="1777943" y="199434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0"/>
          <p:cNvSpPr/>
          <p:nvPr/>
        </p:nvSpPr>
        <p:spPr>
          <a:xfrm>
            <a:off x="1885996" y="30748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0"/>
          <p:cNvSpPr/>
          <p:nvPr/>
        </p:nvSpPr>
        <p:spPr>
          <a:xfrm>
            <a:off x="1955502" y="376995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0"/>
          <p:cNvSpPr/>
          <p:nvPr/>
        </p:nvSpPr>
        <p:spPr>
          <a:xfrm rot="-5400000">
            <a:off x="137915" y="1266720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"/>
          <p:cNvSpPr/>
          <p:nvPr/>
        </p:nvSpPr>
        <p:spPr>
          <a:xfrm rot="-5400000">
            <a:off x="269750" y="1398583"/>
            <a:ext cx="808200" cy="808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"/>
          <p:cNvSpPr/>
          <p:nvPr/>
        </p:nvSpPr>
        <p:spPr>
          <a:xfrm rot="-5400000">
            <a:off x="392993" y="1521941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"/>
          <p:cNvSpPr/>
          <p:nvPr/>
        </p:nvSpPr>
        <p:spPr>
          <a:xfrm rot="-5400000">
            <a:off x="539014" y="166270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"/>
          <p:cNvSpPr/>
          <p:nvPr/>
        </p:nvSpPr>
        <p:spPr>
          <a:xfrm rot="-5400000" flipH="1">
            <a:off x="136747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"/>
          <p:cNvSpPr/>
          <p:nvPr/>
        </p:nvSpPr>
        <p:spPr>
          <a:xfrm rot="5400000">
            <a:off x="142400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"/>
          <p:cNvSpPr/>
          <p:nvPr/>
        </p:nvSpPr>
        <p:spPr>
          <a:xfrm rot="-5400000" flipH="1">
            <a:off x="398834" y="1506793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"/>
          <p:cNvSpPr/>
          <p:nvPr/>
        </p:nvSpPr>
        <p:spPr>
          <a:xfrm rot="-5400000" flipH="1">
            <a:off x="537846" y="164038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1" name="Google Shape;1161;p10"/>
          <p:cNvGrpSpPr/>
          <p:nvPr/>
        </p:nvGrpSpPr>
        <p:grpSpPr>
          <a:xfrm>
            <a:off x="1355891" y="1262243"/>
            <a:ext cx="812184" cy="545276"/>
            <a:chOff x="10626465" y="3184818"/>
            <a:chExt cx="1115330" cy="748800"/>
          </a:xfrm>
        </p:grpSpPr>
        <p:cxnSp>
          <p:nvCxnSpPr>
            <p:cNvPr id="1162" name="Google Shape;1162;p1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3" name="Google Shape;1163;p1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4" name="Google Shape;1164;p1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5" name="Google Shape;1165;p1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6" name="Google Shape;1166;p1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7" name="Google Shape;1167;p1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8" name="Google Shape;1168;p1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9" name="Google Shape;1169;p10"/>
          <p:cNvSpPr/>
          <p:nvPr/>
        </p:nvSpPr>
        <p:spPr>
          <a:xfrm>
            <a:off x="1208459" y="1277078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0"/>
          <p:cNvSpPr/>
          <p:nvPr/>
        </p:nvSpPr>
        <p:spPr>
          <a:xfrm rot="-5400000">
            <a:off x="1767875" y="1266617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1" name="Google Shape;1171;p10"/>
          <p:cNvGrpSpPr/>
          <p:nvPr/>
        </p:nvGrpSpPr>
        <p:grpSpPr>
          <a:xfrm rot="10800000">
            <a:off x="1207247" y="1808578"/>
            <a:ext cx="1102680" cy="553796"/>
            <a:chOff x="10576560" y="3328633"/>
            <a:chExt cx="1514255" cy="760500"/>
          </a:xfrm>
        </p:grpSpPr>
        <p:sp>
          <p:nvSpPr>
            <p:cNvPr id="1172" name="Google Shape;1172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" name="Google Shape;1174;p10"/>
          <p:cNvSpPr/>
          <p:nvPr/>
        </p:nvSpPr>
        <p:spPr>
          <a:xfrm rot="2700000">
            <a:off x="1569454" y="1615387"/>
            <a:ext cx="394141" cy="394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0"/>
          <p:cNvSpPr/>
          <p:nvPr/>
        </p:nvSpPr>
        <p:spPr>
          <a:xfrm>
            <a:off x="1618485" y="166607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0"/>
          <p:cNvSpPr/>
          <p:nvPr/>
        </p:nvSpPr>
        <p:spPr>
          <a:xfrm>
            <a:off x="1688064" y="1735658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0"/>
          <p:cNvSpPr/>
          <p:nvPr/>
        </p:nvSpPr>
        <p:spPr>
          <a:xfrm rot="10800000">
            <a:off x="133041" y="2346270"/>
            <a:ext cx="1071900" cy="1071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0"/>
          <p:cNvSpPr/>
          <p:nvPr/>
        </p:nvSpPr>
        <p:spPr>
          <a:xfrm>
            <a:off x="686107" y="2872793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" name="Google Shape;1179;p10"/>
          <p:cNvGrpSpPr/>
          <p:nvPr userDrawn="1"/>
        </p:nvGrpSpPr>
        <p:grpSpPr>
          <a:xfrm rot="10800000">
            <a:off x="130185" y="2334411"/>
            <a:ext cx="1102677" cy="553796"/>
            <a:chOff x="10576560" y="3328631"/>
            <a:chExt cx="1514251" cy="760500"/>
          </a:xfrm>
        </p:grpSpPr>
        <p:sp>
          <p:nvSpPr>
            <p:cNvPr id="1180" name="Google Shape;1180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0"/>
            <p:cNvSpPr/>
            <p:nvPr userDrawn="1"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2" name="Google Shape;1182;p10"/>
          <p:cNvSpPr/>
          <p:nvPr/>
        </p:nvSpPr>
        <p:spPr>
          <a:xfrm rot="-5400000" flipH="1">
            <a:off x="408165" y="2579332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0"/>
          <p:cNvSpPr/>
          <p:nvPr/>
        </p:nvSpPr>
        <p:spPr>
          <a:xfrm rot="-5400000">
            <a:off x="406997" y="2578125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10"/>
          <p:cNvGrpSpPr/>
          <p:nvPr/>
        </p:nvGrpSpPr>
        <p:grpSpPr>
          <a:xfrm>
            <a:off x="467929" y="2637014"/>
            <a:ext cx="428619" cy="428619"/>
            <a:chOff x="9392653" y="5061283"/>
            <a:chExt cx="588600" cy="588600"/>
          </a:xfrm>
        </p:grpSpPr>
        <p:sp>
          <p:nvSpPr>
            <p:cNvPr id="1185" name="Google Shape;1185;p1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10"/>
          <p:cNvGrpSpPr/>
          <p:nvPr/>
        </p:nvGrpSpPr>
        <p:grpSpPr>
          <a:xfrm rot="-59966">
            <a:off x="2318468" y="178074"/>
            <a:ext cx="1116710" cy="1116794"/>
            <a:chOff x="3247624" y="213651"/>
            <a:chExt cx="1533709" cy="1533614"/>
          </a:xfrm>
        </p:grpSpPr>
        <p:sp>
          <p:nvSpPr>
            <p:cNvPr id="1199" name="Google Shape;1199;p1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10"/>
          <p:cNvSpPr/>
          <p:nvPr/>
        </p:nvSpPr>
        <p:spPr>
          <a:xfrm>
            <a:off x="2620733" y="480006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"/>
          <p:cNvSpPr/>
          <p:nvPr/>
        </p:nvSpPr>
        <p:spPr>
          <a:xfrm>
            <a:off x="2747187" y="606460"/>
            <a:ext cx="260100" cy="26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3" name="Google Shape;1203;p10"/>
          <p:cNvGrpSpPr/>
          <p:nvPr/>
        </p:nvGrpSpPr>
        <p:grpSpPr>
          <a:xfrm>
            <a:off x="10783623" y="4167881"/>
            <a:ext cx="1239797" cy="1239797"/>
            <a:chOff x="4761550" y="1708047"/>
            <a:chExt cx="1516200" cy="1516200"/>
          </a:xfrm>
        </p:grpSpPr>
        <p:sp>
          <p:nvSpPr>
            <p:cNvPr id="1204" name="Google Shape;1204;p1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10"/>
          <p:cNvGrpSpPr/>
          <p:nvPr/>
        </p:nvGrpSpPr>
        <p:grpSpPr>
          <a:xfrm>
            <a:off x="10145510" y="3544728"/>
            <a:ext cx="2517712" cy="2517712"/>
            <a:chOff x="6547473" y="2211197"/>
            <a:chExt cx="2916381" cy="2916381"/>
          </a:xfrm>
        </p:grpSpPr>
        <p:grpSp>
          <p:nvGrpSpPr>
            <p:cNvPr id="1207" name="Google Shape;1207;p1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208" name="Google Shape;1208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9" name="Google Shape;1209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0" name="Google Shape;1210;p1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211" name="Google Shape;1211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2" name="Google Shape;1212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3" name="Google Shape;1213;p10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214" name="Google Shape;1214;p1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5" name="Google Shape;1215;p10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6" name="Google Shape;1216;p1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217" name="Google Shape;1217;p1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8" name="Google Shape;1218;p10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9" name="Google Shape;1219;p10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220" name="Google Shape;1220;p1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1" name="Google Shape;1221;p10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22" name="Google Shape;1222;p1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223" name="Google Shape;1223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4" name="Google Shape;1224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25" name="Google Shape;1225;p10"/>
          <p:cNvSpPr/>
          <p:nvPr/>
        </p:nvSpPr>
        <p:spPr>
          <a:xfrm rot="5400000">
            <a:off x="10892389" y="5572891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0"/>
          <p:cNvSpPr/>
          <p:nvPr/>
        </p:nvSpPr>
        <p:spPr>
          <a:xfrm rot="5400000">
            <a:off x="11054172" y="5734509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0"/>
          <p:cNvSpPr/>
          <p:nvPr/>
        </p:nvSpPr>
        <p:spPr>
          <a:xfrm rot="5400000" flipH="1">
            <a:off x="10892389" y="5574084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0"/>
          <p:cNvSpPr/>
          <p:nvPr/>
        </p:nvSpPr>
        <p:spPr>
          <a:xfrm>
            <a:off x="9437457" y="6081607"/>
            <a:ext cx="1292700" cy="6150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0"/>
          <p:cNvSpPr/>
          <p:nvPr/>
        </p:nvSpPr>
        <p:spPr>
          <a:xfrm rot="-5400000" flipH="1">
            <a:off x="9440858" y="540573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0"/>
          <p:cNvSpPr/>
          <p:nvPr/>
        </p:nvSpPr>
        <p:spPr>
          <a:xfrm rot="-5400000" flipH="1">
            <a:off x="9764093" y="572896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"/>
          <p:cNvSpPr/>
          <p:nvPr/>
        </p:nvSpPr>
        <p:spPr>
          <a:xfrm rot="-5400000" flipH="1">
            <a:off x="9925710" y="5890586"/>
            <a:ext cx="323100" cy="323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"/>
          <p:cNvSpPr/>
          <p:nvPr/>
        </p:nvSpPr>
        <p:spPr>
          <a:xfrm rot="-5400000" flipH="1">
            <a:off x="9602476" y="5567350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0"/>
          <p:cNvSpPr/>
          <p:nvPr/>
        </p:nvSpPr>
        <p:spPr>
          <a:xfrm>
            <a:off x="9575955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0"/>
          <p:cNvSpPr/>
          <p:nvPr/>
        </p:nvSpPr>
        <p:spPr>
          <a:xfrm>
            <a:off x="9743077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0"/>
          <p:cNvSpPr/>
          <p:nvPr/>
        </p:nvSpPr>
        <p:spPr>
          <a:xfrm>
            <a:off x="9910198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0"/>
          <p:cNvSpPr/>
          <p:nvPr/>
        </p:nvSpPr>
        <p:spPr>
          <a:xfrm>
            <a:off x="9575955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0"/>
          <p:cNvSpPr/>
          <p:nvPr/>
        </p:nvSpPr>
        <p:spPr>
          <a:xfrm>
            <a:off x="9743077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0"/>
          <p:cNvSpPr/>
          <p:nvPr/>
        </p:nvSpPr>
        <p:spPr>
          <a:xfrm>
            <a:off x="9910198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0"/>
          <p:cNvSpPr/>
          <p:nvPr/>
        </p:nvSpPr>
        <p:spPr>
          <a:xfrm>
            <a:off x="9575955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"/>
          <p:cNvSpPr/>
          <p:nvPr/>
        </p:nvSpPr>
        <p:spPr>
          <a:xfrm>
            <a:off x="9743077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0"/>
          <p:cNvSpPr/>
          <p:nvPr/>
        </p:nvSpPr>
        <p:spPr>
          <a:xfrm>
            <a:off x="9910198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0"/>
          <p:cNvSpPr/>
          <p:nvPr/>
        </p:nvSpPr>
        <p:spPr>
          <a:xfrm>
            <a:off x="10244440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0"/>
          <p:cNvSpPr/>
          <p:nvPr/>
        </p:nvSpPr>
        <p:spPr>
          <a:xfrm>
            <a:off x="1041156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0"/>
          <p:cNvSpPr/>
          <p:nvPr/>
        </p:nvSpPr>
        <p:spPr>
          <a:xfrm>
            <a:off x="1057868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0"/>
          <p:cNvSpPr/>
          <p:nvPr/>
        </p:nvSpPr>
        <p:spPr>
          <a:xfrm>
            <a:off x="10244440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0"/>
          <p:cNvSpPr/>
          <p:nvPr/>
        </p:nvSpPr>
        <p:spPr>
          <a:xfrm>
            <a:off x="1041156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10"/>
          <p:cNvSpPr/>
          <p:nvPr/>
        </p:nvSpPr>
        <p:spPr>
          <a:xfrm>
            <a:off x="1057868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0"/>
          <p:cNvSpPr/>
          <p:nvPr/>
        </p:nvSpPr>
        <p:spPr>
          <a:xfrm>
            <a:off x="10244440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0"/>
          <p:cNvSpPr/>
          <p:nvPr/>
        </p:nvSpPr>
        <p:spPr>
          <a:xfrm>
            <a:off x="1041156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0"/>
          <p:cNvSpPr/>
          <p:nvPr/>
        </p:nvSpPr>
        <p:spPr>
          <a:xfrm>
            <a:off x="1057868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"/>
          <p:cNvSpPr/>
          <p:nvPr/>
        </p:nvSpPr>
        <p:spPr>
          <a:xfrm>
            <a:off x="10077319" y="431297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0"/>
          <p:cNvSpPr/>
          <p:nvPr/>
        </p:nvSpPr>
        <p:spPr>
          <a:xfrm>
            <a:off x="10077319" y="446948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"/>
          <p:cNvSpPr/>
          <p:nvPr/>
        </p:nvSpPr>
        <p:spPr>
          <a:xfrm>
            <a:off x="10077319" y="4609363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" name="Google Shape;1254;p10"/>
          <p:cNvGrpSpPr/>
          <p:nvPr/>
        </p:nvGrpSpPr>
        <p:grpSpPr>
          <a:xfrm rot="5400000">
            <a:off x="9482341" y="4747450"/>
            <a:ext cx="635083" cy="738092"/>
            <a:chOff x="10628069" y="2437255"/>
            <a:chExt cx="369772" cy="748800"/>
          </a:xfrm>
        </p:grpSpPr>
        <p:cxnSp>
          <p:nvCxnSpPr>
            <p:cNvPr id="1255" name="Google Shape;1255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6" name="Google Shape;1256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8" name="Google Shape;1258;p10"/>
          <p:cNvSpPr/>
          <p:nvPr/>
        </p:nvSpPr>
        <p:spPr>
          <a:xfrm rot="5400000">
            <a:off x="10095364" y="4796441"/>
            <a:ext cx="646500" cy="6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0"/>
          <p:cNvSpPr/>
          <p:nvPr/>
        </p:nvSpPr>
        <p:spPr>
          <a:xfrm>
            <a:off x="10268991" y="4970157"/>
            <a:ext cx="299100" cy="29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0"/>
          <p:cNvSpPr/>
          <p:nvPr/>
        </p:nvSpPr>
        <p:spPr>
          <a:xfrm>
            <a:off x="9436073" y="5440358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0"/>
          <p:cNvSpPr/>
          <p:nvPr/>
        </p:nvSpPr>
        <p:spPr>
          <a:xfrm rot="-5400000">
            <a:off x="10095324" y="5425412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2" name="Google Shape;1262;p10"/>
          <p:cNvGrpSpPr/>
          <p:nvPr/>
        </p:nvGrpSpPr>
        <p:grpSpPr>
          <a:xfrm>
            <a:off x="9600305" y="5429501"/>
            <a:ext cx="974798" cy="646439"/>
            <a:chOff x="10624861" y="3933984"/>
            <a:chExt cx="1115330" cy="748800"/>
          </a:xfrm>
        </p:grpSpPr>
        <p:cxnSp>
          <p:nvCxnSpPr>
            <p:cNvPr id="1263" name="Google Shape;1263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4" name="Google Shape;1264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5" name="Google Shape;1265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6" name="Google Shape;1266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7" name="Google Shape;1267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8" name="Google Shape;1268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9" name="Google Shape;1269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70" name="Google Shape;1270;p10"/>
          <p:cNvSpPr/>
          <p:nvPr/>
        </p:nvSpPr>
        <p:spPr>
          <a:xfrm rot="5400000">
            <a:off x="10757957" y="5418599"/>
            <a:ext cx="1270800" cy="12708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"/>
          <p:cNvSpPr/>
          <p:nvPr/>
        </p:nvSpPr>
        <p:spPr>
          <a:xfrm rot="5400000" flipH="1">
            <a:off x="10736055" y="541290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"/>
          <p:cNvSpPr/>
          <p:nvPr/>
        </p:nvSpPr>
        <p:spPr>
          <a:xfrm rot="5400000" flipH="1">
            <a:off x="11054172" y="5735866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"/>
          <p:cNvSpPr/>
          <p:nvPr/>
        </p:nvSpPr>
        <p:spPr>
          <a:xfrm rot="5400000" flipH="1">
            <a:off x="11215955" y="5897648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0"/>
          <p:cNvSpPr/>
          <p:nvPr/>
        </p:nvSpPr>
        <p:spPr>
          <a:xfrm>
            <a:off x="11253178" y="4637855"/>
            <a:ext cx="299100" cy="299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1CF48A2-772B-4C1D-BDAF-0B7BD90DFCED}"/>
              </a:ext>
            </a:extLst>
          </p:cNvPr>
          <p:cNvGrpSpPr/>
          <p:nvPr userDrawn="1"/>
        </p:nvGrpSpPr>
        <p:grpSpPr>
          <a:xfrm>
            <a:off x="1777042" y="856071"/>
            <a:ext cx="517665" cy="273990"/>
            <a:chOff x="11184673" y="2647468"/>
            <a:chExt cx="748937" cy="36977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52B367C-6F8F-41B8-AC4A-1C6C469FC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0659731-77AC-40F2-A37C-EDEAAAA3C9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2767403-7726-443B-8F69-14E6CD184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 preserve="1">
  <p:cSld name="1_008 Three columns">
    <p:bg>
      <p:bgRef idx="1001">
        <a:schemeClr val="bg1"/>
      </p:bgRef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 dirty="0"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94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preserve="1" userDrawn="1">
  <p:cSld name="1_001 Title">
    <p:bg>
      <p:bgPr>
        <a:solidFill>
          <a:srgbClr val="1E1E1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3" y="5345502"/>
            <a:ext cx="1407019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solidFill>
                  <a:schemeClr val="tx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tx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47357" y="864818"/>
            <a:ext cx="675300" cy="668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63528" y="1546321"/>
            <a:ext cx="661729" cy="64674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69715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403427" y="5960720"/>
            <a:ext cx="644888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8016" y="5976511"/>
            <a:ext cx="675300" cy="66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69654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1562" y="6171554"/>
            <a:ext cx="677705" cy="33874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269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 preserve="1">
  <p:cSld name="1_008 Team">
    <p:bg>
      <p:bgRef idx="1001">
        <a:schemeClr val="bg1"/>
      </p:bgRef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91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 preserve="1">
  <p:cSld name="1_008 Team">
    <p:bg>
      <p:bgRef idx="1001">
        <a:schemeClr val="bg1"/>
      </p:bgRef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1523122" y="5668328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1524266" y="6202618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1654756" y="6194006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1645078" y="5800060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1713505" y="5868133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10996242" y="620401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11004179" y="5686225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1117653" y="579205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1186080" y="5860125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9922896" y="5693958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0052379" y="5823440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0172877" y="5943938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0299266" y="6081767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9924040" y="5686328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9918699" y="5686328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0167156" y="5929283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0300410" y="6060116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5797516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5931009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5797516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5686330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56683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5931009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6064802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10990783" y="6317265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31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 preserve="1">
  <p:cSld name="1_017 Title and text right">
    <p:bg>
      <p:bgRef idx="1001">
        <a:schemeClr val="bg1"/>
      </p:bgRef>
    </p:bg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0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79" name="Google Shape;2379;p20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5" name="Google Shape;2025;p19">
            <a:extLst>
              <a:ext uri="{FF2B5EF4-FFF2-40B4-BE49-F238E27FC236}">
                <a16:creationId xmlns:a16="http://schemas.microsoft.com/office/drawing/2014/main" id="{75258BA1-D20D-4F81-98E9-DBBEA80CD42D}"/>
              </a:ext>
            </a:extLst>
          </p:cNvPr>
          <p:cNvSpPr/>
          <p:nvPr userDrawn="1"/>
        </p:nvSpPr>
        <p:spPr>
          <a:xfrm flipV="1">
            <a:off x="1897111" y="5829015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A767B0-883E-40BF-B600-16431F09C70C}"/>
              </a:ext>
            </a:extLst>
          </p:cNvPr>
          <p:cNvGrpSpPr/>
          <p:nvPr userDrawn="1"/>
        </p:nvGrpSpPr>
        <p:grpSpPr>
          <a:xfrm>
            <a:off x="1895791" y="5926034"/>
            <a:ext cx="915397" cy="770626"/>
            <a:chOff x="3210946" y="234733"/>
            <a:chExt cx="1560780" cy="129861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8AEEEC8-8DB7-4B41-92CF-B63AB87737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74FC558-42D6-4489-90BE-A65149887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AA0062-D01B-4580-B79C-DF64F390C5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7D99380-D858-4A85-913C-454C8BF59D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94C034E-6A9F-4008-B5BF-8FB3AC15C0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4325BB-580A-4A3D-A48B-65559E79B2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37939FB-04E0-4D9B-9F2F-181A7CE31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E9A6AD3-A95E-447B-BF7D-6DD0EC86C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Google Shape;2109;p19">
            <a:extLst>
              <a:ext uri="{FF2B5EF4-FFF2-40B4-BE49-F238E27FC236}">
                <a16:creationId xmlns:a16="http://schemas.microsoft.com/office/drawing/2014/main" id="{4D8F9471-E0CB-4E56-B1E2-97D8F0B4EFB7}"/>
              </a:ext>
            </a:extLst>
          </p:cNvPr>
          <p:cNvSpPr/>
          <p:nvPr userDrawn="1"/>
        </p:nvSpPr>
        <p:spPr>
          <a:xfrm rot="10800000" flipV="1">
            <a:off x="10182913" y="159024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B2C697B-06D9-49DB-B8C1-0340E48DA5DA}"/>
              </a:ext>
            </a:extLst>
          </p:cNvPr>
          <p:cNvGrpSpPr/>
          <p:nvPr userDrawn="1"/>
        </p:nvGrpSpPr>
        <p:grpSpPr>
          <a:xfrm>
            <a:off x="10171397" y="154969"/>
            <a:ext cx="952963" cy="802251"/>
            <a:chOff x="3210946" y="234733"/>
            <a:chExt cx="1560780" cy="129861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C2BB641-512F-4461-A9B3-B00F9822BD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0C9550C-4445-4DFE-869E-B921DE95C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55B5F11-5CE7-400A-A83A-5CE4CA8B87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9B3333-9D22-4F4A-9D80-C802A5F34E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8FA68A4-D73F-4149-A0B1-64557475F0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8566AB0-7985-4A97-9838-35C2385844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980B9A9-AFFE-4384-955B-5CF77BEDC9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AF1C55-6FB7-4999-A6D3-3F6C4611EF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oogle Shape;1955;p19">
            <a:extLst>
              <a:ext uri="{FF2B5EF4-FFF2-40B4-BE49-F238E27FC236}">
                <a16:creationId xmlns:a16="http://schemas.microsoft.com/office/drawing/2014/main" id="{46B19748-A988-4C0F-9D07-4A800C4A9636}"/>
              </a:ext>
            </a:extLst>
          </p:cNvPr>
          <p:cNvGrpSpPr/>
          <p:nvPr userDrawn="1"/>
        </p:nvGrpSpPr>
        <p:grpSpPr>
          <a:xfrm flipV="1">
            <a:off x="1139427" y="4979546"/>
            <a:ext cx="649680" cy="436176"/>
            <a:chOff x="10624861" y="3933984"/>
            <a:chExt cx="1115330" cy="748800"/>
          </a:xfrm>
        </p:grpSpPr>
        <p:cxnSp>
          <p:nvCxnSpPr>
            <p:cNvPr id="236" name="Google Shape;1956;p19">
              <a:extLst>
                <a:ext uri="{FF2B5EF4-FFF2-40B4-BE49-F238E27FC236}">
                  <a16:creationId xmlns:a16="http://schemas.microsoft.com/office/drawing/2014/main" id="{BA2FD087-F060-42DD-8B16-36FA548C7824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1957;p19">
              <a:extLst>
                <a:ext uri="{FF2B5EF4-FFF2-40B4-BE49-F238E27FC236}">
                  <a16:creationId xmlns:a16="http://schemas.microsoft.com/office/drawing/2014/main" id="{E19239C2-38BE-4888-BC9B-3708D749C1E3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1958;p19">
              <a:extLst>
                <a:ext uri="{FF2B5EF4-FFF2-40B4-BE49-F238E27FC236}">
                  <a16:creationId xmlns:a16="http://schemas.microsoft.com/office/drawing/2014/main" id="{6370C3F6-95E1-4ED4-9C6C-3C7564511829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1959;p19">
              <a:extLst>
                <a:ext uri="{FF2B5EF4-FFF2-40B4-BE49-F238E27FC236}">
                  <a16:creationId xmlns:a16="http://schemas.microsoft.com/office/drawing/2014/main" id="{022EEE47-0C99-4BBD-8E79-99CC6F77560D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1960;p19">
              <a:extLst>
                <a:ext uri="{FF2B5EF4-FFF2-40B4-BE49-F238E27FC236}">
                  <a16:creationId xmlns:a16="http://schemas.microsoft.com/office/drawing/2014/main" id="{38BDDDDC-A035-4CBC-B91E-46327350B153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1961;p19">
              <a:extLst>
                <a:ext uri="{FF2B5EF4-FFF2-40B4-BE49-F238E27FC236}">
                  <a16:creationId xmlns:a16="http://schemas.microsoft.com/office/drawing/2014/main" id="{915930B5-963C-4082-A40D-E03D637F675E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1962;p19">
              <a:extLst>
                <a:ext uri="{FF2B5EF4-FFF2-40B4-BE49-F238E27FC236}">
                  <a16:creationId xmlns:a16="http://schemas.microsoft.com/office/drawing/2014/main" id="{C81BA0C7-27FC-4DE3-A3D8-C4FB1BBB23C0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3" name="Google Shape;1963;p19">
            <a:extLst>
              <a:ext uri="{FF2B5EF4-FFF2-40B4-BE49-F238E27FC236}">
                <a16:creationId xmlns:a16="http://schemas.microsoft.com/office/drawing/2014/main" id="{57FA773F-1B5B-4F28-AD94-87B774FF1E4A}"/>
              </a:ext>
            </a:extLst>
          </p:cNvPr>
          <p:cNvSpPr/>
          <p:nvPr userDrawn="1"/>
        </p:nvSpPr>
        <p:spPr>
          <a:xfrm flipV="1">
            <a:off x="159730" y="626949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1964;p19">
            <a:extLst>
              <a:ext uri="{FF2B5EF4-FFF2-40B4-BE49-F238E27FC236}">
                <a16:creationId xmlns:a16="http://schemas.microsoft.com/office/drawing/2014/main" id="{5FBA0CB6-DB84-456B-8820-216C3119ECAA}"/>
              </a:ext>
            </a:extLst>
          </p:cNvPr>
          <p:cNvSpPr/>
          <p:nvPr userDrawn="1"/>
        </p:nvSpPr>
        <p:spPr>
          <a:xfrm flipV="1">
            <a:off x="166939" y="5847889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1965;p19">
            <a:extLst>
              <a:ext uri="{FF2B5EF4-FFF2-40B4-BE49-F238E27FC236}">
                <a16:creationId xmlns:a16="http://schemas.microsoft.com/office/drawing/2014/main" id="{8C439AD8-2D12-47DF-ACC3-31A116495B7C}"/>
              </a:ext>
            </a:extLst>
          </p:cNvPr>
          <p:cNvGrpSpPr/>
          <p:nvPr userDrawn="1"/>
        </p:nvGrpSpPr>
        <p:grpSpPr>
          <a:xfrm flipV="1">
            <a:off x="159886" y="5839243"/>
            <a:ext cx="430783" cy="436176"/>
            <a:chOff x="8943245" y="2438859"/>
            <a:chExt cx="739541" cy="748800"/>
          </a:xfrm>
        </p:grpSpPr>
        <p:cxnSp>
          <p:nvCxnSpPr>
            <p:cNvPr id="246" name="Google Shape;1966;p19">
              <a:extLst>
                <a:ext uri="{FF2B5EF4-FFF2-40B4-BE49-F238E27FC236}">
                  <a16:creationId xmlns:a16="http://schemas.microsoft.com/office/drawing/2014/main" id="{2AFCFE41-6999-4E46-9A83-927A3706EB7B}"/>
                </a:ext>
              </a:extLst>
            </p:cNvPr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1967;p19">
              <a:extLst>
                <a:ext uri="{FF2B5EF4-FFF2-40B4-BE49-F238E27FC236}">
                  <a16:creationId xmlns:a16="http://schemas.microsoft.com/office/drawing/2014/main" id="{04217D95-6E66-49FD-8548-E8370B357EC2}"/>
                </a:ext>
              </a:extLst>
            </p:cNvPr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1968;p19">
              <a:extLst>
                <a:ext uri="{FF2B5EF4-FFF2-40B4-BE49-F238E27FC236}">
                  <a16:creationId xmlns:a16="http://schemas.microsoft.com/office/drawing/2014/main" id="{C35818E1-D8CD-41E3-9888-BAA2CAE09B78}"/>
                </a:ext>
              </a:extLst>
            </p:cNvPr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1969;p19">
              <a:extLst>
                <a:ext uri="{FF2B5EF4-FFF2-40B4-BE49-F238E27FC236}">
                  <a16:creationId xmlns:a16="http://schemas.microsoft.com/office/drawing/2014/main" id="{595CEC0F-5DBD-4450-A4C4-28240795ACFA}"/>
                </a:ext>
              </a:extLst>
            </p:cNvPr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1970;p19">
              <a:extLst>
                <a:ext uri="{FF2B5EF4-FFF2-40B4-BE49-F238E27FC236}">
                  <a16:creationId xmlns:a16="http://schemas.microsoft.com/office/drawing/2014/main" id="{C5A5F3FB-61B8-4150-A3B6-9AC520F3E7A7}"/>
                </a:ext>
              </a:extLst>
            </p:cNvPr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" name="Google Shape;1971;p19">
            <a:extLst>
              <a:ext uri="{FF2B5EF4-FFF2-40B4-BE49-F238E27FC236}">
                <a16:creationId xmlns:a16="http://schemas.microsoft.com/office/drawing/2014/main" id="{523CC106-3FCD-419D-9180-55158F54B9B5}"/>
              </a:ext>
            </a:extLst>
          </p:cNvPr>
          <p:cNvSpPr/>
          <p:nvPr userDrawn="1"/>
        </p:nvSpPr>
        <p:spPr>
          <a:xfrm flipV="1">
            <a:off x="248635" y="5957862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1972;p19">
            <a:extLst>
              <a:ext uri="{FF2B5EF4-FFF2-40B4-BE49-F238E27FC236}">
                <a16:creationId xmlns:a16="http://schemas.microsoft.com/office/drawing/2014/main" id="{D08B57C5-EAD4-4C72-85D2-EC8812A3BB7B}"/>
              </a:ext>
            </a:extLst>
          </p:cNvPr>
          <p:cNvSpPr/>
          <p:nvPr userDrawn="1"/>
        </p:nvSpPr>
        <p:spPr>
          <a:xfrm flipV="1">
            <a:off x="363102" y="607259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1973;p19">
            <a:extLst>
              <a:ext uri="{FF2B5EF4-FFF2-40B4-BE49-F238E27FC236}">
                <a16:creationId xmlns:a16="http://schemas.microsoft.com/office/drawing/2014/main" id="{0854B346-D72F-49BF-974C-316356B2E350}"/>
              </a:ext>
            </a:extLst>
          </p:cNvPr>
          <p:cNvSpPr/>
          <p:nvPr userDrawn="1"/>
        </p:nvSpPr>
        <p:spPr>
          <a:xfrm flipV="1">
            <a:off x="467289" y="6176606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1974;p19">
            <a:extLst>
              <a:ext uri="{FF2B5EF4-FFF2-40B4-BE49-F238E27FC236}">
                <a16:creationId xmlns:a16="http://schemas.microsoft.com/office/drawing/2014/main" id="{46C13C9F-A996-492C-B1B7-946921B0B56B}"/>
              </a:ext>
            </a:extLst>
          </p:cNvPr>
          <p:cNvSpPr/>
          <p:nvPr userDrawn="1"/>
        </p:nvSpPr>
        <p:spPr>
          <a:xfrm flipV="1">
            <a:off x="1027811" y="626949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1975;p19">
            <a:extLst>
              <a:ext uri="{FF2B5EF4-FFF2-40B4-BE49-F238E27FC236}">
                <a16:creationId xmlns:a16="http://schemas.microsoft.com/office/drawing/2014/main" id="{6ECD9FF3-65B2-4CAC-AF70-2C709614D5DF}"/>
              </a:ext>
            </a:extLst>
          </p:cNvPr>
          <p:cNvSpPr/>
          <p:nvPr userDrawn="1"/>
        </p:nvSpPr>
        <p:spPr>
          <a:xfrm flipV="1">
            <a:off x="1026877" y="583311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1976;p19">
            <a:extLst>
              <a:ext uri="{FF2B5EF4-FFF2-40B4-BE49-F238E27FC236}">
                <a16:creationId xmlns:a16="http://schemas.microsoft.com/office/drawing/2014/main" id="{4BA730EE-AF52-4EF0-9E75-3489DFEB2F90}"/>
              </a:ext>
            </a:extLst>
          </p:cNvPr>
          <p:cNvGrpSpPr/>
          <p:nvPr userDrawn="1"/>
        </p:nvGrpSpPr>
        <p:grpSpPr>
          <a:xfrm flipV="1">
            <a:off x="1141296" y="5840177"/>
            <a:ext cx="215392" cy="436176"/>
            <a:chOff x="10628069" y="2437255"/>
            <a:chExt cx="369772" cy="748800"/>
          </a:xfrm>
        </p:grpSpPr>
        <p:cxnSp>
          <p:nvCxnSpPr>
            <p:cNvPr id="257" name="Google Shape;1977;p19">
              <a:extLst>
                <a:ext uri="{FF2B5EF4-FFF2-40B4-BE49-F238E27FC236}">
                  <a16:creationId xmlns:a16="http://schemas.microsoft.com/office/drawing/2014/main" id="{29DBC258-A48C-4566-9D88-0B8E24B83839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1978;p19">
              <a:extLst>
                <a:ext uri="{FF2B5EF4-FFF2-40B4-BE49-F238E27FC236}">
                  <a16:creationId xmlns:a16="http://schemas.microsoft.com/office/drawing/2014/main" id="{18A7521E-1E3A-4DF8-8194-4E24FECAB7AA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1979;p19">
              <a:extLst>
                <a:ext uri="{FF2B5EF4-FFF2-40B4-BE49-F238E27FC236}">
                  <a16:creationId xmlns:a16="http://schemas.microsoft.com/office/drawing/2014/main" id="{AD623859-8A59-4314-8E4F-5C38BBAD25C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0" name="Google Shape;1980;p19">
            <a:extLst>
              <a:ext uri="{FF2B5EF4-FFF2-40B4-BE49-F238E27FC236}">
                <a16:creationId xmlns:a16="http://schemas.microsoft.com/office/drawing/2014/main" id="{7A02157A-EFB9-4283-97AD-8275E7A2784C}"/>
              </a:ext>
            </a:extLst>
          </p:cNvPr>
          <p:cNvSpPr/>
          <p:nvPr userDrawn="1"/>
        </p:nvSpPr>
        <p:spPr>
          <a:xfrm flipV="1">
            <a:off x="1133534" y="6367098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1981;p19">
            <a:extLst>
              <a:ext uri="{FF2B5EF4-FFF2-40B4-BE49-F238E27FC236}">
                <a16:creationId xmlns:a16="http://schemas.microsoft.com/office/drawing/2014/main" id="{B967AD79-46C7-4CB5-8620-554EC0FE1A86}"/>
              </a:ext>
            </a:extLst>
          </p:cNvPr>
          <p:cNvSpPr/>
          <p:nvPr userDrawn="1"/>
        </p:nvSpPr>
        <p:spPr>
          <a:xfrm flipV="1">
            <a:off x="1189132" y="6422800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1982;p19">
            <a:extLst>
              <a:ext uri="{FF2B5EF4-FFF2-40B4-BE49-F238E27FC236}">
                <a16:creationId xmlns:a16="http://schemas.microsoft.com/office/drawing/2014/main" id="{60A7F2CA-5D9F-4F05-9116-1B7407982FC0}"/>
              </a:ext>
            </a:extLst>
          </p:cNvPr>
          <p:cNvSpPr/>
          <p:nvPr userDrawn="1"/>
        </p:nvSpPr>
        <p:spPr>
          <a:xfrm rot="16200000" flipV="1">
            <a:off x="1465366" y="5831973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1987;p19">
            <a:extLst>
              <a:ext uri="{FF2B5EF4-FFF2-40B4-BE49-F238E27FC236}">
                <a16:creationId xmlns:a16="http://schemas.microsoft.com/office/drawing/2014/main" id="{2D1763CD-6200-498F-B14C-6FF7951B289F}"/>
              </a:ext>
            </a:extLst>
          </p:cNvPr>
          <p:cNvSpPr/>
          <p:nvPr userDrawn="1"/>
        </p:nvSpPr>
        <p:spPr>
          <a:xfrm flipV="1">
            <a:off x="1477871" y="628097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1988;p19">
            <a:extLst>
              <a:ext uri="{FF2B5EF4-FFF2-40B4-BE49-F238E27FC236}">
                <a16:creationId xmlns:a16="http://schemas.microsoft.com/office/drawing/2014/main" id="{01470041-FF37-4A45-AF19-A35A22034033}"/>
              </a:ext>
            </a:extLst>
          </p:cNvPr>
          <p:cNvSpPr/>
          <p:nvPr userDrawn="1"/>
        </p:nvSpPr>
        <p:spPr>
          <a:xfrm flipV="1">
            <a:off x="1564303" y="6373639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1989;p19">
            <a:extLst>
              <a:ext uri="{FF2B5EF4-FFF2-40B4-BE49-F238E27FC236}">
                <a16:creationId xmlns:a16="http://schemas.microsoft.com/office/drawing/2014/main" id="{6FCA7C46-7778-4B8A-9D87-72B15BE7E930}"/>
              </a:ext>
            </a:extLst>
          </p:cNvPr>
          <p:cNvSpPr/>
          <p:nvPr userDrawn="1"/>
        </p:nvSpPr>
        <p:spPr>
          <a:xfrm flipV="1">
            <a:off x="1619901" y="6429341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1990;p19">
            <a:extLst>
              <a:ext uri="{FF2B5EF4-FFF2-40B4-BE49-F238E27FC236}">
                <a16:creationId xmlns:a16="http://schemas.microsoft.com/office/drawing/2014/main" id="{2FADD977-5EBD-4782-ABA0-3F1060F25A78}"/>
              </a:ext>
            </a:extLst>
          </p:cNvPr>
          <p:cNvSpPr/>
          <p:nvPr userDrawn="1"/>
        </p:nvSpPr>
        <p:spPr>
          <a:xfrm rot="5400000" flipV="1">
            <a:off x="166004" y="4979926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1991;p19">
            <a:extLst>
              <a:ext uri="{FF2B5EF4-FFF2-40B4-BE49-F238E27FC236}">
                <a16:creationId xmlns:a16="http://schemas.microsoft.com/office/drawing/2014/main" id="{9D3B8D29-5D13-457A-BC19-F5FD2BAB951C}"/>
              </a:ext>
            </a:extLst>
          </p:cNvPr>
          <p:cNvSpPr/>
          <p:nvPr userDrawn="1"/>
        </p:nvSpPr>
        <p:spPr>
          <a:xfrm rot="5400000" flipV="1">
            <a:off x="271459" y="5085383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992;p19">
            <a:extLst>
              <a:ext uri="{FF2B5EF4-FFF2-40B4-BE49-F238E27FC236}">
                <a16:creationId xmlns:a16="http://schemas.microsoft.com/office/drawing/2014/main" id="{B77DBB1A-994D-457F-A7FE-128F278D0700}"/>
              </a:ext>
            </a:extLst>
          </p:cNvPr>
          <p:cNvSpPr/>
          <p:nvPr userDrawn="1"/>
        </p:nvSpPr>
        <p:spPr>
          <a:xfrm rot="5400000" flipV="1">
            <a:off x="370042" y="5183965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993;p19">
            <a:extLst>
              <a:ext uri="{FF2B5EF4-FFF2-40B4-BE49-F238E27FC236}">
                <a16:creationId xmlns:a16="http://schemas.microsoft.com/office/drawing/2014/main" id="{B7C4C815-0E39-4B4D-8352-E0AA09931322}"/>
              </a:ext>
            </a:extLst>
          </p:cNvPr>
          <p:cNvSpPr/>
          <p:nvPr userDrawn="1"/>
        </p:nvSpPr>
        <p:spPr>
          <a:xfrm rot="5400000" flipV="1">
            <a:off x="486844" y="529142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994;p19">
            <a:extLst>
              <a:ext uri="{FF2B5EF4-FFF2-40B4-BE49-F238E27FC236}">
                <a16:creationId xmlns:a16="http://schemas.microsoft.com/office/drawing/2014/main" id="{166A22C3-1CF9-4340-981D-2E5C11588278}"/>
              </a:ext>
            </a:extLst>
          </p:cNvPr>
          <p:cNvSpPr/>
          <p:nvPr userDrawn="1"/>
        </p:nvSpPr>
        <p:spPr>
          <a:xfrm rot="5400000" flipH="1" flipV="1">
            <a:off x="165069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995;p19">
            <a:extLst>
              <a:ext uri="{FF2B5EF4-FFF2-40B4-BE49-F238E27FC236}">
                <a16:creationId xmlns:a16="http://schemas.microsoft.com/office/drawing/2014/main" id="{DC356A24-0D94-4BAC-AD24-C208F86751B7}"/>
              </a:ext>
            </a:extLst>
          </p:cNvPr>
          <p:cNvSpPr/>
          <p:nvPr userDrawn="1"/>
        </p:nvSpPr>
        <p:spPr>
          <a:xfrm rot="16200000" flipV="1">
            <a:off x="169610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996;p19">
            <a:extLst>
              <a:ext uri="{FF2B5EF4-FFF2-40B4-BE49-F238E27FC236}">
                <a16:creationId xmlns:a16="http://schemas.microsoft.com/office/drawing/2014/main" id="{380256E2-499E-4B68-9A64-0022AE251C79}"/>
              </a:ext>
            </a:extLst>
          </p:cNvPr>
          <p:cNvSpPr/>
          <p:nvPr userDrawn="1"/>
        </p:nvSpPr>
        <p:spPr>
          <a:xfrm rot="5400000" flipH="1" flipV="1">
            <a:off x="374714" y="519620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997;p19">
            <a:extLst>
              <a:ext uri="{FF2B5EF4-FFF2-40B4-BE49-F238E27FC236}">
                <a16:creationId xmlns:a16="http://schemas.microsoft.com/office/drawing/2014/main" id="{C80A416F-8A63-4A23-9ACB-ECE21C9ABDCD}"/>
              </a:ext>
            </a:extLst>
          </p:cNvPr>
          <p:cNvSpPr/>
          <p:nvPr userDrawn="1"/>
        </p:nvSpPr>
        <p:spPr>
          <a:xfrm rot="5400000" flipH="1" flipV="1">
            <a:off x="485910" y="530925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1998;p19">
            <a:extLst>
              <a:ext uri="{FF2B5EF4-FFF2-40B4-BE49-F238E27FC236}">
                <a16:creationId xmlns:a16="http://schemas.microsoft.com/office/drawing/2014/main" id="{4DD6CA61-689E-431A-AAC5-5766EE3F1208}"/>
              </a:ext>
            </a:extLst>
          </p:cNvPr>
          <p:cNvGrpSpPr/>
          <p:nvPr userDrawn="1"/>
        </p:nvGrpSpPr>
        <p:grpSpPr>
          <a:xfrm flipV="1">
            <a:off x="1140361" y="5404722"/>
            <a:ext cx="649680" cy="436176"/>
            <a:chOff x="10626465" y="3184818"/>
            <a:chExt cx="1115330" cy="748800"/>
          </a:xfrm>
        </p:grpSpPr>
        <p:cxnSp>
          <p:nvCxnSpPr>
            <p:cNvPr id="275" name="Google Shape;1999;p19">
              <a:extLst>
                <a:ext uri="{FF2B5EF4-FFF2-40B4-BE49-F238E27FC236}">
                  <a16:creationId xmlns:a16="http://schemas.microsoft.com/office/drawing/2014/main" id="{7F7FA231-E5ED-43D9-A080-AAD69E657C42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000;p19">
              <a:extLst>
                <a:ext uri="{FF2B5EF4-FFF2-40B4-BE49-F238E27FC236}">
                  <a16:creationId xmlns:a16="http://schemas.microsoft.com/office/drawing/2014/main" id="{BD177583-371D-4C49-8873-B84BE129E23D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001;p19">
              <a:extLst>
                <a:ext uri="{FF2B5EF4-FFF2-40B4-BE49-F238E27FC236}">
                  <a16:creationId xmlns:a16="http://schemas.microsoft.com/office/drawing/2014/main" id="{066BB1CD-565B-429D-872B-7F6744A3CEF8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002;p19">
              <a:extLst>
                <a:ext uri="{FF2B5EF4-FFF2-40B4-BE49-F238E27FC236}">
                  <a16:creationId xmlns:a16="http://schemas.microsoft.com/office/drawing/2014/main" id="{8380348E-FCFE-4E32-9AD0-48C9FB817E6B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003;p19">
              <a:extLst>
                <a:ext uri="{FF2B5EF4-FFF2-40B4-BE49-F238E27FC236}">
                  <a16:creationId xmlns:a16="http://schemas.microsoft.com/office/drawing/2014/main" id="{FF2F0880-296E-4316-8F06-F45A716D4816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004;p19">
              <a:extLst>
                <a:ext uri="{FF2B5EF4-FFF2-40B4-BE49-F238E27FC236}">
                  <a16:creationId xmlns:a16="http://schemas.microsoft.com/office/drawing/2014/main" id="{FE0AA280-C289-4A3C-93BF-6C0BCA4B32C5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005;p19">
              <a:extLst>
                <a:ext uri="{FF2B5EF4-FFF2-40B4-BE49-F238E27FC236}">
                  <a16:creationId xmlns:a16="http://schemas.microsoft.com/office/drawing/2014/main" id="{E790AD3D-393D-43D7-B605-2E9D30318134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006;p19">
            <a:extLst>
              <a:ext uri="{FF2B5EF4-FFF2-40B4-BE49-F238E27FC236}">
                <a16:creationId xmlns:a16="http://schemas.microsoft.com/office/drawing/2014/main" id="{52A8ED34-0AFB-4AD1-90E6-127572A1DED9}"/>
              </a:ext>
            </a:extLst>
          </p:cNvPr>
          <p:cNvSpPr/>
          <p:nvPr userDrawn="1"/>
        </p:nvSpPr>
        <p:spPr>
          <a:xfrm flipV="1">
            <a:off x="1022338" y="540305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007;p19">
            <a:extLst>
              <a:ext uri="{FF2B5EF4-FFF2-40B4-BE49-F238E27FC236}">
                <a16:creationId xmlns:a16="http://schemas.microsoft.com/office/drawing/2014/main" id="{7737F9ED-BDB4-42B1-AF5A-523584E32524}"/>
              </a:ext>
            </a:extLst>
          </p:cNvPr>
          <p:cNvSpPr/>
          <p:nvPr userDrawn="1"/>
        </p:nvSpPr>
        <p:spPr>
          <a:xfrm rot="5400000" flipV="1">
            <a:off x="1469787" y="541150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008;p19">
            <a:extLst>
              <a:ext uri="{FF2B5EF4-FFF2-40B4-BE49-F238E27FC236}">
                <a16:creationId xmlns:a16="http://schemas.microsoft.com/office/drawing/2014/main" id="{C02B3732-D247-482A-B90E-1A8C1564366D}"/>
              </a:ext>
            </a:extLst>
          </p:cNvPr>
          <p:cNvGrpSpPr/>
          <p:nvPr userDrawn="1"/>
        </p:nvGrpSpPr>
        <p:grpSpPr>
          <a:xfrm rot="10800000" flipV="1">
            <a:off x="1021263" y="4960954"/>
            <a:ext cx="882053" cy="442991"/>
            <a:chOff x="10576560" y="3328633"/>
            <a:chExt cx="1514255" cy="760500"/>
          </a:xfrm>
        </p:grpSpPr>
        <p:sp>
          <p:nvSpPr>
            <p:cNvPr id="285" name="Google Shape;2009;p19">
              <a:extLst>
                <a:ext uri="{FF2B5EF4-FFF2-40B4-BE49-F238E27FC236}">
                  <a16:creationId xmlns:a16="http://schemas.microsoft.com/office/drawing/2014/main" id="{E0395BE8-AE1C-4977-B2F8-BB235735777B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010;p19">
              <a:extLst>
                <a:ext uri="{FF2B5EF4-FFF2-40B4-BE49-F238E27FC236}">
                  <a16:creationId xmlns:a16="http://schemas.microsoft.com/office/drawing/2014/main" id="{F73D9D51-1651-4176-BFD2-9614002F1830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011;p19">
            <a:extLst>
              <a:ext uri="{FF2B5EF4-FFF2-40B4-BE49-F238E27FC236}">
                <a16:creationId xmlns:a16="http://schemas.microsoft.com/office/drawing/2014/main" id="{F27FDF69-A61D-4891-BAA5-8C75CB7EC795}"/>
              </a:ext>
            </a:extLst>
          </p:cNvPr>
          <p:cNvSpPr/>
          <p:nvPr userDrawn="1"/>
        </p:nvSpPr>
        <p:spPr>
          <a:xfrm rot="18900000" flipV="1">
            <a:off x="1311124" y="5243225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012;p19">
            <a:extLst>
              <a:ext uri="{FF2B5EF4-FFF2-40B4-BE49-F238E27FC236}">
                <a16:creationId xmlns:a16="http://schemas.microsoft.com/office/drawing/2014/main" id="{B5447B0B-9053-4D24-AC1A-80367215AD05}"/>
              </a:ext>
            </a:extLst>
          </p:cNvPr>
          <p:cNvSpPr/>
          <p:nvPr userDrawn="1"/>
        </p:nvSpPr>
        <p:spPr>
          <a:xfrm flipV="1">
            <a:off x="1350320" y="528689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013;p19">
            <a:extLst>
              <a:ext uri="{FF2B5EF4-FFF2-40B4-BE49-F238E27FC236}">
                <a16:creationId xmlns:a16="http://schemas.microsoft.com/office/drawing/2014/main" id="{56D8742B-C160-47CB-8D6F-62510C626FCE}"/>
              </a:ext>
            </a:extLst>
          </p:cNvPr>
          <p:cNvSpPr/>
          <p:nvPr userDrawn="1"/>
        </p:nvSpPr>
        <p:spPr>
          <a:xfrm flipV="1">
            <a:off x="1405976" y="5342538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014;p19">
            <a:extLst>
              <a:ext uri="{FF2B5EF4-FFF2-40B4-BE49-F238E27FC236}">
                <a16:creationId xmlns:a16="http://schemas.microsoft.com/office/drawing/2014/main" id="{449F42A6-4A07-4D21-AE9F-BEBA90B41CAA}"/>
              </a:ext>
            </a:extLst>
          </p:cNvPr>
          <p:cNvSpPr/>
          <p:nvPr userDrawn="1"/>
        </p:nvSpPr>
        <p:spPr>
          <a:xfrm rot="10800000" flipV="1">
            <a:off x="162124" y="4116388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015;p19">
            <a:extLst>
              <a:ext uri="{FF2B5EF4-FFF2-40B4-BE49-F238E27FC236}">
                <a16:creationId xmlns:a16="http://schemas.microsoft.com/office/drawing/2014/main" id="{7125CD6D-944D-4A22-99EE-1E505A3B102E}"/>
              </a:ext>
            </a:extLst>
          </p:cNvPr>
          <p:cNvSpPr/>
          <p:nvPr userDrawn="1"/>
        </p:nvSpPr>
        <p:spPr>
          <a:xfrm flipV="1">
            <a:off x="604505" y="411643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016;p19">
            <a:extLst>
              <a:ext uri="{FF2B5EF4-FFF2-40B4-BE49-F238E27FC236}">
                <a16:creationId xmlns:a16="http://schemas.microsoft.com/office/drawing/2014/main" id="{A5743093-542F-4066-86A0-6CB1B2CA912F}"/>
              </a:ext>
            </a:extLst>
          </p:cNvPr>
          <p:cNvGrpSpPr/>
          <p:nvPr userDrawn="1"/>
        </p:nvGrpSpPr>
        <p:grpSpPr>
          <a:xfrm rot="10800000" flipV="1">
            <a:off x="159712" y="4540338"/>
            <a:ext cx="882053" cy="442991"/>
            <a:chOff x="10576560" y="3328633"/>
            <a:chExt cx="1514255" cy="760500"/>
          </a:xfrm>
        </p:grpSpPr>
        <p:sp>
          <p:nvSpPr>
            <p:cNvPr id="293" name="Google Shape;2017;p19">
              <a:extLst>
                <a:ext uri="{FF2B5EF4-FFF2-40B4-BE49-F238E27FC236}">
                  <a16:creationId xmlns:a16="http://schemas.microsoft.com/office/drawing/2014/main" id="{B46FEE17-1706-455A-9D27-68A73BE74389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018;p19">
              <a:extLst>
                <a:ext uri="{FF2B5EF4-FFF2-40B4-BE49-F238E27FC236}">
                  <a16:creationId xmlns:a16="http://schemas.microsoft.com/office/drawing/2014/main" id="{4F68AAE2-56BA-40C5-B2D8-EB73C7DB2844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019;p19">
            <a:extLst>
              <a:ext uri="{FF2B5EF4-FFF2-40B4-BE49-F238E27FC236}">
                <a16:creationId xmlns:a16="http://schemas.microsoft.com/office/drawing/2014/main" id="{38CC4AE5-CC0B-4A64-B464-F94649D1CBC5}"/>
              </a:ext>
            </a:extLst>
          </p:cNvPr>
          <p:cNvSpPr/>
          <p:nvPr userDrawn="1"/>
        </p:nvSpPr>
        <p:spPr>
          <a:xfrm rot="5400000" flipH="1" flipV="1">
            <a:off x="382178" y="433827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020;p19">
            <a:extLst>
              <a:ext uri="{FF2B5EF4-FFF2-40B4-BE49-F238E27FC236}">
                <a16:creationId xmlns:a16="http://schemas.microsoft.com/office/drawing/2014/main" id="{53017FBF-FB7A-4C4F-8EDE-6512F0F9B6D1}"/>
              </a:ext>
            </a:extLst>
          </p:cNvPr>
          <p:cNvSpPr/>
          <p:nvPr userDrawn="1"/>
        </p:nvSpPr>
        <p:spPr>
          <a:xfrm rot="5400000" flipV="1">
            <a:off x="381244" y="4339117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021;p19">
            <a:extLst>
              <a:ext uri="{FF2B5EF4-FFF2-40B4-BE49-F238E27FC236}">
                <a16:creationId xmlns:a16="http://schemas.microsoft.com/office/drawing/2014/main" id="{807EA792-39DC-48D0-BE6C-EAD042459D93}"/>
              </a:ext>
            </a:extLst>
          </p:cNvPr>
          <p:cNvGrpSpPr/>
          <p:nvPr userDrawn="1"/>
        </p:nvGrpSpPr>
        <p:grpSpPr>
          <a:xfrm flipV="1">
            <a:off x="430065" y="4398336"/>
            <a:ext cx="342860" cy="342859"/>
            <a:chOff x="9392653" y="5061283"/>
            <a:chExt cx="588600" cy="588600"/>
          </a:xfrm>
        </p:grpSpPr>
        <p:sp>
          <p:nvSpPr>
            <p:cNvPr id="298" name="Google Shape;2022;p19">
              <a:extLst>
                <a:ext uri="{FF2B5EF4-FFF2-40B4-BE49-F238E27FC236}">
                  <a16:creationId xmlns:a16="http://schemas.microsoft.com/office/drawing/2014/main" id="{34932453-98B2-45BA-8EF7-EAAC8EE13475}"/>
                </a:ext>
              </a:extLst>
            </p:cNvPr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023;p19">
              <a:extLst>
                <a:ext uri="{FF2B5EF4-FFF2-40B4-BE49-F238E27FC236}">
                  <a16:creationId xmlns:a16="http://schemas.microsoft.com/office/drawing/2014/main" id="{6B9762D4-CBEA-454C-8972-5FDDCDE0933E}"/>
                </a:ext>
              </a:extLst>
            </p:cNvPr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024;p19">
              <a:extLst>
                <a:ext uri="{FF2B5EF4-FFF2-40B4-BE49-F238E27FC236}">
                  <a16:creationId xmlns:a16="http://schemas.microsoft.com/office/drawing/2014/main" id="{25901A17-764D-4618-885F-EE307D890D47}"/>
                </a:ext>
              </a:extLst>
            </p:cNvPr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2035;p19">
            <a:extLst>
              <a:ext uri="{FF2B5EF4-FFF2-40B4-BE49-F238E27FC236}">
                <a16:creationId xmlns:a16="http://schemas.microsoft.com/office/drawing/2014/main" id="{3CD703F3-4D19-426A-B811-611EF3CA96A9}"/>
              </a:ext>
            </a:extLst>
          </p:cNvPr>
          <p:cNvGrpSpPr/>
          <p:nvPr userDrawn="1"/>
        </p:nvGrpSpPr>
        <p:grpSpPr>
          <a:xfrm rot="59612" flipV="1">
            <a:off x="1910406" y="5814613"/>
            <a:ext cx="893366" cy="893311"/>
            <a:chOff x="3247624" y="213651"/>
            <a:chExt cx="1533709" cy="1533614"/>
          </a:xfrm>
        </p:grpSpPr>
        <p:sp>
          <p:nvSpPr>
            <p:cNvPr id="302" name="Google Shape;2036;p19">
              <a:extLst>
                <a:ext uri="{FF2B5EF4-FFF2-40B4-BE49-F238E27FC236}">
                  <a16:creationId xmlns:a16="http://schemas.microsoft.com/office/drawing/2014/main" id="{A01B89D3-CD6D-40BB-9665-047F08319189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037;p19">
              <a:extLst>
                <a:ext uri="{FF2B5EF4-FFF2-40B4-BE49-F238E27FC236}">
                  <a16:creationId xmlns:a16="http://schemas.microsoft.com/office/drawing/2014/main" id="{E8A69F7E-C00C-40E5-A031-27A792693D48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2038;p19">
            <a:extLst>
              <a:ext uri="{FF2B5EF4-FFF2-40B4-BE49-F238E27FC236}">
                <a16:creationId xmlns:a16="http://schemas.microsoft.com/office/drawing/2014/main" id="{ACBB9EC0-6E95-4041-A6B2-965994F0B592}"/>
              </a:ext>
            </a:extLst>
          </p:cNvPr>
          <p:cNvSpPr/>
          <p:nvPr userDrawn="1"/>
        </p:nvSpPr>
        <p:spPr>
          <a:xfrm flipV="1">
            <a:off x="2152024" y="6056542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2039;p19">
            <a:extLst>
              <a:ext uri="{FF2B5EF4-FFF2-40B4-BE49-F238E27FC236}">
                <a16:creationId xmlns:a16="http://schemas.microsoft.com/office/drawing/2014/main" id="{6871C33F-0D4C-4787-A9BC-088C9397075D}"/>
              </a:ext>
            </a:extLst>
          </p:cNvPr>
          <p:cNvSpPr/>
          <p:nvPr userDrawn="1"/>
        </p:nvSpPr>
        <p:spPr>
          <a:xfrm flipV="1">
            <a:off x="2253175" y="6157590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2040;p19">
            <a:extLst>
              <a:ext uri="{FF2B5EF4-FFF2-40B4-BE49-F238E27FC236}">
                <a16:creationId xmlns:a16="http://schemas.microsoft.com/office/drawing/2014/main" id="{A7F4CBBC-C305-4D7F-A84B-0FBB4516DF94}"/>
              </a:ext>
            </a:extLst>
          </p:cNvPr>
          <p:cNvGrpSpPr/>
          <p:nvPr userDrawn="1"/>
        </p:nvGrpSpPr>
        <p:grpSpPr>
          <a:xfrm rot="10800000" flipV="1">
            <a:off x="11235976" y="1492642"/>
            <a:ext cx="675221" cy="453324"/>
            <a:chOff x="10624861" y="3933984"/>
            <a:chExt cx="1115330" cy="748800"/>
          </a:xfrm>
        </p:grpSpPr>
        <p:cxnSp>
          <p:nvCxnSpPr>
            <p:cNvPr id="307" name="Google Shape;2041;p19">
              <a:extLst>
                <a:ext uri="{FF2B5EF4-FFF2-40B4-BE49-F238E27FC236}">
                  <a16:creationId xmlns:a16="http://schemas.microsoft.com/office/drawing/2014/main" id="{CF65BD75-58E5-4D74-989F-33DEBBEB7B98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2042;p19">
              <a:extLst>
                <a:ext uri="{FF2B5EF4-FFF2-40B4-BE49-F238E27FC236}">
                  <a16:creationId xmlns:a16="http://schemas.microsoft.com/office/drawing/2014/main" id="{A469A62B-9D91-44E0-A46E-4B69296069D9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2043;p19">
              <a:extLst>
                <a:ext uri="{FF2B5EF4-FFF2-40B4-BE49-F238E27FC236}">
                  <a16:creationId xmlns:a16="http://schemas.microsoft.com/office/drawing/2014/main" id="{869202E9-71BF-4A91-81B4-06CEBAA3278A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2044;p19">
              <a:extLst>
                <a:ext uri="{FF2B5EF4-FFF2-40B4-BE49-F238E27FC236}">
                  <a16:creationId xmlns:a16="http://schemas.microsoft.com/office/drawing/2014/main" id="{B5047187-C3F1-487F-BF2F-9A074AA7F1C4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2045;p19">
              <a:extLst>
                <a:ext uri="{FF2B5EF4-FFF2-40B4-BE49-F238E27FC236}">
                  <a16:creationId xmlns:a16="http://schemas.microsoft.com/office/drawing/2014/main" id="{60BC9757-2C96-4B34-8061-F448E2583B47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2046;p19">
              <a:extLst>
                <a:ext uri="{FF2B5EF4-FFF2-40B4-BE49-F238E27FC236}">
                  <a16:creationId xmlns:a16="http://schemas.microsoft.com/office/drawing/2014/main" id="{3EE15B8B-9496-40AA-8C2E-1B2828347E82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2047;p19">
              <a:extLst>
                <a:ext uri="{FF2B5EF4-FFF2-40B4-BE49-F238E27FC236}">
                  <a16:creationId xmlns:a16="http://schemas.microsoft.com/office/drawing/2014/main" id="{C9A3CD50-A34F-407B-B72E-D98D64F9DB59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2048;p19">
            <a:extLst>
              <a:ext uri="{FF2B5EF4-FFF2-40B4-BE49-F238E27FC236}">
                <a16:creationId xmlns:a16="http://schemas.microsoft.com/office/drawing/2014/main" id="{E725820E-EF7D-400F-AFDB-99068DA5116C}"/>
              </a:ext>
            </a:extLst>
          </p:cNvPr>
          <p:cNvSpPr/>
          <p:nvPr userDrawn="1"/>
        </p:nvSpPr>
        <p:spPr>
          <a:xfrm rot="16200000" flipH="1" flipV="1">
            <a:off x="11128664" y="1931571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2049;p19">
            <a:extLst>
              <a:ext uri="{FF2B5EF4-FFF2-40B4-BE49-F238E27FC236}">
                <a16:creationId xmlns:a16="http://schemas.microsoft.com/office/drawing/2014/main" id="{D34496CD-8006-48E6-89DE-71855114A161}"/>
              </a:ext>
            </a:extLst>
          </p:cNvPr>
          <p:cNvSpPr/>
          <p:nvPr userDrawn="1"/>
        </p:nvSpPr>
        <p:spPr>
          <a:xfrm rot="10800000" flipV="1">
            <a:off x="11572802" y="1520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2050;p19">
            <a:extLst>
              <a:ext uri="{FF2B5EF4-FFF2-40B4-BE49-F238E27FC236}">
                <a16:creationId xmlns:a16="http://schemas.microsoft.com/office/drawing/2014/main" id="{7EAC72F4-C1FD-4A28-86BE-C4102940AA37}"/>
              </a:ext>
            </a:extLst>
          </p:cNvPr>
          <p:cNvSpPr/>
          <p:nvPr userDrawn="1"/>
        </p:nvSpPr>
        <p:spPr>
          <a:xfrm rot="10800000" flipV="1">
            <a:off x="11573773" y="605676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2051;p19">
            <a:extLst>
              <a:ext uri="{FF2B5EF4-FFF2-40B4-BE49-F238E27FC236}">
                <a16:creationId xmlns:a16="http://schemas.microsoft.com/office/drawing/2014/main" id="{3252E8C1-F45C-4D01-9DD0-1DA83C17BFA4}"/>
              </a:ext>
            </a:extLst>
          </p:cNvPr>
          <p:cNvGrpSpPr/>
          <p:nvPr userDrawn="1"/>
        </p:nvGrpSpPr>
        <p:grpSpPr>
          <a:xfrm rot="10800000" flipV="1">
            <a:off x="11685395" y="598178"/>
            <a:ext cx="223860" cy="453324"/>
            <a:chOff x="10628069" y="2437255"/>
            <a:chExt cx="369772" cy="748800"/>
          </a:xfrm>
        </p:grpSpPr>
        <p:cxnSp>
          <p:nvCxnSpPr>
            <p:cNvPr id="318" name="Google Shape;2052;p19">
              <a:extLst>
                <a:ext uri="{FF2B5EF4-FFF2-40B4-BE49-F238E27FC236}">
                  <a16:creationId xmlns:a16="http://schemas.microsoft.com/office/drawing/2014/main" id="{926762A5-B77F-4B58-96C9-822B379BB63C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2053;p19">
              <a:extLst>
                <a:ext uri="{FF2B5EF4-FFF2-40B4-BE49-F238E27FC236}">
                  <a16:creationId xmlns:a16="http://schemas.microsoft.com/office/drawing/2014/main" id="{DCFBD51C-DF6D-4B26-897D-14BD20B22B1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2054;p19">
              <a:extLst>
                <a:ext uri="{FF2B5EF4-FFF2-40B4-BE49-F238E27FC236}">
                  <a16:creationId xmlns:a16="http://schemas.microsoft.com/office/drawing/2014/main" id="{15DB7EE9-21BA-4607-8D41-61D814F5579A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1" name="Google Shape;2055;p19">
            <a:extLst>
              <a:ext uri="{FF2B5EF4-FFF2-40B4-BE49-F238E27FC236}">
                <a16:creationId xmlns:a16="http://schemas.microsoft.com/office/drawing/2014/main" id="{C105DECB-7A11-4579-8192-EDE820C4FA7D}"/>
              </a:ext>
            </a:extLst>
          </p:cNvPr>
          <p:cNvSpPr/>
          <p:nvPr userDrawn="1"/>
        </p:nvSpPr>
        <p:spPr>
          <a:xfrm rot="10800000" flipV="1">
            <a:off x="11676509" y="263921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2056;p19">
            <a:extLst>
              <a:ext uri="{FF2B5EF4-FFF2-40B4-BE49-F238E27FC236}">
                <a16:creationId xmlns:a16="http://schemas.microsoft.com/office/drawing/2014/main" id="{C38FF3C7-EAAE-42F5-973A-FBA4F3D6A8B8}"/>
              </a:ext>
            </a:extLst>
          </p:cNvPr>
          <p:cNvSpPr/>
          <p:nvPr userDrawn="1"/>
        </p:nvSpPr>
        <p:spPr>
          <a:xfrm rot="10800000" flipV="1">
            <a:off x="11734518" y="321712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2057;p19">
            <a:extLst>
              <a:ext uri="{FF2B5EF4-FFF2-40B4-BE49-F238E27FC236}">
                <a16:creationId xmlns:a16="http://schemas.microsoft.com/office/drawing/2014/main" id="{8B81B569-49FA-42F8-B3DA-FC493EBF9179}"/>
              </a:ext>
            </a:extLst>
          </p:cNvPr>
          <p:cNvSpPr/>
          <p:nvPr userDrawn="1"/>
        </p:nvSpPr>
        <p:spPr>
          <a:xfrm rot="5400000" flipV="1">
            <a:off x="11118182" y="60685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2062;p19">
            <a:extLst>
              <a:ext uri="{FF2B5EF4-FFF2-40B4-BE49-F238E27FC236}">
                <a16:creationId xmlns:a16="http://schemas.microsoft.com/office/drawing/2014/main" id="{C5C692A9-9313-4653-A861-E5C10999468A}"/>
              </a:ext>
            </a:extLst>
          </p:cNvPr>
          <p:cNvSpPr/>
          <p:nvPr userDrawn="1"/>
        </p:nvSpPr>
        <p:spPr>
          <a:xfrm rot="10800000" flipV="1">
            <a:off x="11132289" y="167280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2063;p19">
            <a:extLst>
              <a:ext uri="{FF2B5EF4-FFF2-40B4-BE49-F238E27FC236}">
                <a16:creationId xmlns:a16="http://schemas.microsoft.com/office/drawing/2014/main" id="{7E6D9610-C707-4147-8343-AAFFD95AF390}"/>
              </a:ext>
            </a:extLst>
          </p:cNvPr>
          <p:cNvSpPr/>
          <p:nvPr userDrawn="1"/>
        </p:nvSpPr>
        <p:spPr>
          <a:xfrm rot="10800000" flipV="1">
            <a:off x="11228748" y="25712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2064;p19">
            <a:extLst>
              <a:ext uri="{FF2B5EF4-FFF2-40B4-BE49-F238E27FC236}">
                <a16:creationId xmlns:a16="http://schemas.microsoft.com/office/drawing/2014/main" id="{F508FB13-2717-4765-886E-ECFFE91D9EF6}"/>
              </a:ext>
            </a:extLst>
          </p:cNvPr>
          <p:cNvSpPr/>
          <p:nvPr userDrawn="1"/>
        </p:nvSpPr>
        <p:spPr>
          <a:xfrm rot="10800000" flipV="1">
            <a:off x="11286757" y="314913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2065;p19">
            <a:extLst>
              <a:ext uri="{FF2B5EF4-FFF2-40B4-BE49-F238E27FC236}">
                <a16:creationId xmlns:a16="http://schemas.microsoft.com/office/drawing/2014/main" id="{10065824-22F9-4EC2-9223-7BAC82B44B34}"/>
              </a:ext>
            </a:extLst>
          </p:cNvPr>
          <p:cNvGrpSpPr/>
          <p:nvPr userDrawn="1"/>
        </p:nvGrpSpPr>
        <p:grpSpPr>
          <a:xfrm rot="10800000" flipV="1">
            <a:off x="11235004" y="1050752"/>
            <a:ext cx="675221" cy="453324"/>
            <a:chOff x="10626465" y="3184818"/>
            <a:chExt cx="1115330" cy="748800"/>
          </a:xfrm>
        </p:grpSpPr>
        <p:cxnSp>
          <p:nvCxnSpPr>
            <p:cNvPr id="328" name="Google Shape;2066;p19">
              <a:extLst>
                <a:ext uri="{FF2B5EF4-FFF2-40B4-BE49-F238E27FC236}">
                  <a16:creationId xmlns:a16="http://schemas.microsoft.com/office/drawing/2014/main" id="{B32F98AE-D145-41EB-A8F1-6D1FC29AC468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2067;p19">
              <a:extLst>
                <a:ext uri="{FF2B5EF4-FFF2-40B4-BE49-F238E27FC236}">
                  <a16:creationId xmlns:a16="http://schemas.microsoft.com/office/drawing/2014/main" id="{71A5C235-D9F8-4036-AEC2-00B0D51EAA45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2068;p19">
              <a:extLst>
                <a:ext uri="{FF2B5EF4-FFF2-40B4-BE49-F238E27FC236}">
                  <a16:creationId xmlns:a16="http://schemas.microsoft.com/office/drawing/2014/main" id="{DC89F56D-F6C7-4DF2-BE2F-E63C1326CDCC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2069;p19">
              <a:extLst>
                <a:ext uri="{FF2B5EF4-FFF2-40B4-BE49-F238E27FC236}">
                  <a16:creationId xmlns:a16="http://schemas.microsoft.com/office/drawing/2014/main" id="{0E428A80-C311-44E2-AFFA-9D7DDBC6E5D2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2070;p19">
              <a:extLst>
                <a:ext uri="{FF2B5EF4-FFF2-40B4-BE49-F238E27FC236}">
                  <a16:creationId xmlns:a16="http://schemas.microsoft.com/office/drawing/2014/main" id="{E9093D5D-D6A3-4D23-B520-B47528B462EC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2071;p19">
              <a:extLst>
                <a:ext uri="{FF2B5EF4-FFF2-40B4-BE49-F238E27FC236}">
                  <a16:creationId xmlns:a16="http://schemas.microsoft.com/office/drawing/2014/main" id="{05C48292-9D4D-4F84-B9C6-10C78671C7F8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2072;p19">
              <a:extLst>
                <a:ext uri="{FF2B5EF4-FFF2-40B4-BE49-F238E27FC236}">
                  <a16:creationId xmlns:a16="http://schemas.microsoft.com/office/drawing/2014/main" id="{2504788B-C06E-49D4-99ED-A762BE156DED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5" name="Google Shape;2073;p19">
            <a:extLst>
              <a:ext uri="{FF2B5EF4-FFF2-40B4-BE49-F238E27FC236}">
                <a16:creationId xmlns:a16="http://schemas.microsoft.com/office/drawing/2014/main" id="{6DBB4894-A1AC-4742-A76F-E70461E982F0}"/>
              </a:ext>
            </a:extLst>
          </p:cNvPr>
          <p:cNvSpPr/>
          <p:nvPr userDrawn="1"/>
        </p:nvSpPr>
        <p:spPr>
          <a:xfrm rot="10800000" flipV="1">
            <a:off x="11571591" y="1063289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2074;p19">
            <a:extLst>
              <a:ext uri="{FF2B5EF4-FFF2-40B4-BE49-F238E27FC236}">
                <a16:creationId xmlns:a16="http://schemas.microsoft.com/office/drawing/2014/main" id="{F76969B1-933E-4C37-88D1-D79FDD61B6F8}"/>
              </a:ext>
            </a:extLst>
          </p:cNvPr>
          <p:cNvSpPr/>
          <p:nvPr userDrawn="1"/>
        </p:nvSpPr>
        <p:spPr>
          <a:xfrm rot="16200000" flipV="1">
            <a:off x="11106455" y="105454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2075;p19">
            <a:extLst>
              <a:ext uri="{FF2B5EF4-FFF2-40B4-BE49-F238E27FC236}">
                <a16:creationId xmlns:a16="http://schemas.microsoft.com/office/drawing/2014/main" id="{8A4970A1-D163-4408-AA0C-C68D6BB616C8}"/>
              </a:ext>
            </a:extLst>
          </p:cNvPr>
          <p:cNvGrpSpPr/>
          <p:nvPr userDrawn="1"/>
        </p:nvGrpSpPr>
        <p:grpSpPr>
          <a:xfrm flipV="1">
            <a:off x="11115553" y="1505465"/>
            <a:ext cx="916730" cy="460407"/>
            <a:chOff x="10576560" y="3328633"/>
            <a:chExt cx="1514255" cy="760500"/>
          </a:xfrm>
        </p:grpSpPr>
        <p:sp>
          <p:nvSpPr>
            <p:cNvPr id="338" name="Google Shape;2076;p19">
              <a:extLst>
                <a:ext uri="{FF2B5EF4-FFF2-40B4-BE49-F238E27FC236}">
                  <a16:creationId xmlns:a16="http://schemas.microsoft.com/office/drawing/2014/main" id="{70211C02-08F8-4562-9CB7-AEC0CA5CF83C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077;p19">
              <a:extLst>
                <a:ext uri="{FF2B5EF4-FFF2-40B4-BE49-F238E27FC236}">
                  <a16:creationId xmlns:a16="http://schemas.microsoft.com/office/drawing/2014/main" id="{05A44E64-0A28-4AD7-8630-1F13394CAD47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2078;p19">
            <a:extLst>
              <a:ext uri="{FF2B5EF4-FFF2-40B4-BE49-F238E27FC236}">
                <a16:creationId xmlns:a16="http://schemas.microsoft.com/office/drawing/2014/main" id="{6894F845-B054-4C57-9389-5FEE33D60A2E}"/>
              </a:ext>
            </a:extLst>
          </p:cNvPr>
          <p:cNvSpPr/>
          <p:nvPr userDrawn="1"/>
        </p:nvSpPr>
        <p:spPr>
          <a:xfrm rot="8100000" flipV="1">
            <a:off x="11404317" y="1344540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2079;p19">
            <a:extLst>
              <a:ext uri="{FF2B5EF4-FFF2-40B4-BE49-F238E27FC236}">
                <a16:creationId xmlns:a16="http://schemas.microsoft.com/office/drawing/2014/main" id="{A55A9F4D-54B9-461B-B069-25707FDD070C}"/>
              </a:ext>
            </a:extLst>
          </p:cNvPr>
          <p:cNvSpPr/>
          <p:nvPr userDrawn="1"/>
        </p:nvSpPr>
        <p:spPr>
          <a:xfrm rot="10800000" flipV="1">
            <a:off x="11451172" y="138672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2080;p19">
            <a:extLst>
              <a:ext uri="{FF2B5EF4-FFF2-40B4-BE49-F238E27FC236}">
                <a16:creationId xmlns:a16="http://schemas.microsoft.com/office/drawing/2014/main" id="{38783E4F-4E7C-4E78-941A-63D9A0117877}"/>
              </a:ext>
            </a:extLst>
          </p:cNvPr>
          <p:cNvSpPr/>
          <p:nvPr userDrawn="1"/>
        </p:nvSpPr>
        <p:spPr>
          <a:xfrm rot="10800000" flipV="1">
            <a:off x="11509120" y="1444577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2081;p19">
            <a:extLst>
              <a:ext uri="{FF2B5EF4-FFF2-40B4-BE49-F238E27FC236}">
                <a16:creationId xmlns:a16="http://schemas.microsoft.com/office/drawing/2014/main" id="{AC12E4DD-3325-488C-9F29-14253EEBBA90}"/>
              </a:ext>
            </a:extLst>
          </p:cNvPr>
          <p:cNvSpPr/>
          <p:nvPr userDrawn="1"/>
        </p:nvSpPr>
        <p:spPr>
          <a:xfrm rot="16200000" flipV="1">
            <a:off x="11235629" y="2061759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2082;p19">
            <a:extLst>
              <a:ext uri="{FF2B5EF4-FFF2-40B4-BE49-F238E27FC236}">
                <a16:creationId xmlns:a16="http://schemas.microsoft.com/office/drawing/2014/main" id="{96D146FC-4C83-4E81-8B09-6BE6BCB6A3A9}"/>
              </a:ext>
            </a:extLst>
          </p:cNvPr>
          <p:cNvSpPr/>
          <p:nvPr userDrawn="1"/>
        </p:nvSpPr>
        <p:spPr>
          <a:xfrm rot="16200000" flipV="1">
            <a:off x="11338358" y="2164488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2083;p19">
            <a:extLst>
              <a:ext uri="{FF2B5EF4-FFF2-40B4-BE49-F238E27FC236}">
                <a16:creationId xmlns:a16="http://schemas.microsoft.com/office/drawing/2014/main" id="{7FAAA970-10B1-42FC-9C50-0E26CEC57AF6}"/>
              </a:ext>
            </a:extLst>
          </p:cNvPr>
          <p:cNvSpPr/>
          <p:nvPr userDrawn="1"/>
        </p:nvSpPr>
        <p:spPr>
          <a:xfrm rot="10800000" flipV="1">
            <a:off x="11112414" y="1951875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2084;p19">
            <a:extLst>
              <a:ext uri="{FF2B5EF4-FFF2-40B4-BE49-F238E27FC236}">
                <a16:creationId xmlns:a16="http://schemas.microsoft.com/office/drawing/2014/main" id="{109430B0-39CA-4EE3-BBB3-E6E4823E2A29}"/>
              </a:ext>
            </a:extLst>
          </p:cNvPr>
          <p:cNvSpPr/>
          <p:nvPr userDrawn="1"/>
        </p:nvSpPr>
        <p:spPr>
          <a:xfrm rot="10800000" flipV="1">
            <a:off x="11478247" y="230944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2085;p19">
            <a:extLst>
              <a:ext uri="{FF2B5EF4-FFF2-40B4-BE49-F238E27FC236}">
                <a16:creationId xmlns:a16="http://schemas.microsoft.com/office/drawing/2014/main" id="{36D9055B-590E-4F20-9683-C9DADE6D4456}"/>
              </a:ext>
            </a:extLst>
          </p:cNvPr>
          <p:cNvGrpSpPr/>
          <p:nvPr userDrawn="1"/>
        </p:nvGrpSpPr>
        <p:grpSpPr>
          <a:xfrm rot="10800000" flipV="1">
            <a:off x="11682431" y="2518255"/>
            <a:ext cx="252180" cy="32692"/>
            <a:chOff x="10578164" y="275923"/>
            <a:chExt cx="416551" cy="54000"/>
          </a:xfrm>
        </p:grpSpPr>
        <p:sp>
          <p:nvSpPr>
            <p:cNvPr id="348" name="Google Shape;2086;p19">
              <a:extLst>
                <a:ext uri="{FF2B5EF4-FFF2-40B4-BE49-F238E27FC236}">
                  <a16:creationId xmlns:a16="http://schemas.microsoft.com/office/drawing/2014/main" id="{4BB4B523-2E2D-49F7-B5EC-D4683B9BECC5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087;p19">
              <a:extLst>
                <a:ext uri="{FF2B5EF4-FFF2-40B4-BE49-F238E27FC236}">
                  <a16:creationId xmlns:a16="http://schemas.microsoft.com/office/drawing/2014/main" id="{8084069C-2D85-473B-8DA4-5802E43FEA68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088;p19">
              <a:extLst>
                <a:ext uri="{FF2B5EF4-FFF2-40B4-BE49-F238E27FC236}">
                  <a16:creationId xmlns:a16="http://schemas.microsoft.com/office/drawing/2014/main" id="{80AA581B-FABD-47F8-9355-3ED904FA356F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2089;p19">
            <a:extLst>
              <a:ext uri="{FF2B5EF4-FFF2-40B4-BE49-F238E27FC236}">
                <a16:creationId xmlns:a16="http://schemas.microsoft.com/office/drawing/2014/main" id="{77329A1F-C2DA-4EB6-ABC9-04F56114FB68}"/>
              </a:ext>
            </a:extLst>
          </p:cNvPr>
          <p:cNvGrpSpPr/>
          <p:nvPr userDrawn="1"/>
        </p:nvGrpSpPr>
        <p:grpSpPr>
          <a:xfrm rot="10800000" flipV="1">
            <a:off x="11682431" y="2611013"/>
            <a:ext cx="252180" cy="32692"/>
            <a:chOff x="10578164" y="275923"/>
            <a:chExt cx="416551" cy="54000"/>
          </a:xfrm>
        </p:grpSpPr>
        <p:sp>
          <p:nvSpPr>
            <p:cNvPr id="352" name="Google Shape;2090;p19">
              <a:extLst>
                <a:ext uri="{FF2B5EF4-FFF2-40B4-BE49-F238E27FC236}">
                  <a16:creationId xmlns:a16="http://schemas.microsoft.com/office/drawing/2014/main" id="{98DCD684-A69B-4DEB-903E-6E1621AC229D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091;p19">
              <a:extLst>
                <a:ext uri="{FF2B5EF4-FFF2-40B4-BE49-F238E27FC236}">
                  <a16:creationId xmlns:a16="http://schemas.microsoft.com/office/drawing/2014/main" id="{392D1F6A-657E-4079-B1BA-38BE0BC51FF4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092;p19">
              <a:extLst>
                <a:ext uri="{FF2B5EF4-FFF2-40B4-BE49-F238E27FC236}">
                  <a16:creationId xmlns:a16="http://schemas.microsoft.com/office/drawing/2014/main" id="{F25FA188-DA13-44B9-A2F3-CA36EE99A8BC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2093;p19">
            <a:extLst>
              <a:ext uri="{FF2B5EF4-FFF2-40B4-BE49-F238E27FC236}">
                <a16:creationId xmlns:a16="http://schemas.microsoft.com/office/drawing/2014/main" id="{E935AA71-01E5-4AAA-9146-4310159404BF}"/>
              </a:ext>
            </a:extLst>
          </p:cNvPr>
          <p:cNvGrpSpPr/>
          <p:nvPr userDrawn="1"/>
        </p:nvGrpSpPr>
        <p:grpSpPr>
          <a:xfrm rot="10800000" flipV="1">
            <a:off x="11682431" y="2703770"/>
            <a:ext cx="252180" cy="32692"/>
            <a:chOff x="10578164" y="275923"/>
            <a:chExt cx="416551" cy="54000"/>
          </a:xfrm>
        </p:grpSpPr>
        <p:sp>
          <p:nvSpPr>
            <p:cNvPr id="356" name="Google Shape;2094;p19">
              <a:extLst>
                <a:ext uri="{FF2B5EF4-FFF2-40B4-BE49-F238E27FC236}">
                  <a16:creationId xmlns:a16="http://schemas.microsoft.com/office/drawing/2014/main" id="{3B823EC2-26F9-4BCB-A877-D7F860CDC7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095;p19">
              <a:extLst>
                <a:ext uri="{FF2B5EF4-FFF2-40B4-BE49-F238E27FC236}">
                  <a16:creationId xmlns:a16="http://schemas.microsoft.com/office/drawing/2014/main" id="{52EF7686-DEE1-49FE-836B-8A56AAE46DD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096;p19">
              <a:extLst>
                <a:ext uri="{FF2B5EF4-FFF2-40B4-BE49-F238E27FC236}">
                  <a16:creationId xmlns:a16="http://schemas.microsoft.com/office/drawing/2014/main" id="{DCB50FDB-2AB3-4EEA-892A-5BA971B021A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2097;p19">
            <a:extLst>
              <a:ext uri="{FF2B5EF4-FFF2-40B4-BE49-F238E27FC236}">
                <a16:creationId xmlns:a16="http://schemas.microsoft.com/office/drawing/2014/main" id="{D4A792E9-FC9B-42A8-9AD9-460D73A69A98}"/>
              </a:ext>
            </a:extLst>
          </p:cNvPr>
          <p:cNvGrpSpPr/>
          <p:nvPr userDrawn="1"/>
        </p:nvGrpSpPr>
        <p:grpSpPr>
          <a:xfrm rot="10800000" flipV="1">
            <a:off x="11217186" y="2074379"/>
            <a:ext cx="252180" cy="32692"/>
            <a:chOff x="10578164" y="275923"/>
            <a:chExt cx="416551" cy="54000"/>
          </a:xfrm>
        </p:grpSpPr>
        <p:sp>
          <p:nvSpPr>
            <p:cNvPr id="360" name="Google Shape;2098;p19">
              <a:extLst>
                <a:ext uri="{FF2B5EF4-FFF2-40B4-BE49-F238E27FC236}">
                  <a16:creationId xmlns:a16="http://schemas.microsoft.com/office/drawing/2014/main" id="{72A94C69-E044-4B2A-85D6-9F653A39E4C2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099;p19">
              <a:extLst>
                <a:ext uri="{FF2B5EF4-FFF2-40B4-BE49-F238E27FC236}">
                  <a16:creationId xmlns:a16="http://schemas.microsoft.com/office/drawing/2014/main" id="{EC37418E-3989-4312-8301-64E27E8004CB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100;p19">
              <a:extLst>
                <a:ext uri="{FF2B5EF4-FFF2-40B4-BE49-F238E27FC236}">
                  <a16:creationId xmlns:a16="http://schemas.microsoft.com/office/drawing/2014/main" id="{927F882F-D1DF-4060-9B5A-289981225E3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2101;p19">
            <a:extLst>
              <a:ext uri="{FF2B5EF4-FFF2-40B4-BE49-F238E27FC236}">
                <a16:creationId xmlns:a16="http://schemas.microsoft.com/office/drawing/2014/main" id="{F842C1E6-F7DF-40F2-BEE6-587A9BE58E2B}"/>
              </a:ext>
            </a:extLst>
          </p:cNvPr>
          <p:cNvGrpSpPr/>
          <p:nvPr userDrawn="1"/>
        </p:nvGrpSpPr>
        <p:grpSpPr>
          <a:xfrm rot="10800000" flipV="1">
            <a:off x="11217186" y="2167136"/>
            <a:ext cx="252180" cy="32692"/>
            <a:chOff x="10578164" y="275923"/>
            <a:chExt cx="416551" cy="54000"/>
          </a:xfrm>
        </p:grpSpPr>
        <p:sp>
          <p:nvSpPr>
            <p:cNvPr id="364" name="Google Shape;2102;p19">
              <a:extLst>
                <a:ext uri="{FF2B5EF4-FFF2-40B4-BE49-F238E27FC236}">
                  <a16:creationId xmlns:a16="http://schemas.microsoft.com/office/drawing/2014/main" id="{3A68FCC6-3DBF-48C2-96E5-2A715DF589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103;p19">
              <a:extLst>
                <a:ext uri="{FF2B5EF4-FFF2-40B4-BE49-F238E27FC236}">
                  <a16:creationId xmlns:a16="http://schemas.microsoft.com/office/drawing/2014/main" id="{CDD5988B-3A8C-4648-B782-0CEDB438AF0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104;p19">
              <a:extLst>
                <a:ext uri="{FF2B5EF4-FFF2-40B4-BE49-F238E27FC236}">
                  <a16:creationId xmlns:a16="http://schemas.microsoft.com/office/drawing/2014/main" id="{C2AE0255-43C8-4F72-B393-48B813BB2A69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2105;p19">
            <a:extLst>
              <a:ext uri="{FF2B5EF4-FFF2-40B4-BE49-F238E27FC236}">
                <a16:creationId xmlns:a16="http://schemas.microsoft.com/office/drawing/2014/main" id="{7EA3ED70-6CBC-45DE-9B22-D516F9E57E27}"/>
              </a:ext>
            </a:extLst>
          </p:cNvPr>
          <p:cNvGrpSpPr/>
          <p:nvPr userDrawn="1"/>
        </p:nvGrpSpPr>
        <p:grpSpPr>
          <a:xfrm rot="10800000" flipV="1">
            <a:off x="11217186" y="2259894"/>
            <a:ext cx="252180" cy="32692"/>
            <a:chOff x="10578164" y="275923"/>
            <a:chExt cx="416551" cy="54000"/>
          </a:xfrm>
        </p:grpSpPr>
        <p:sp>
          <p:nvSpPr>
            <p:cNvPr id="368" name="Google Shape;2106;p19">
              <a:extLst>
                <a:ext uri="{FF2B5EF4-FFF2-40B4-BE49-F238E27FC236}">
                  <a16:creationId xmlns:a16="http://schemas.microsoft.com/office/drawing/2014/main" id="{06EFBA5C-6123-4FD4-8A11-F153B99F9CAA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107;p19">
              <a:extLst>
                <a:ext uri="{FF2B5EF4-FFF2-40B4-BE49-F238E27FC236}">
                  <a16:creationId xmlns:a16="http://schemas.microsoft.com/office/drawing/2014/main" id="{668F80D7-2AC7-4D28-B4CB-97EF2437EECE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108;p19">
              <a:extLst>
                <a:ext uri="{FF2B5EF4-FFF2-40B4-BE49-F238E27FC236}">
                  <a16:creationId xmlns:a16="http://schemas.microsoft.com/office/drawing/2014/main" id="{B1F83D70-0720-4075-928E-F91148CAAC9B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2119;p19">
            <a:extLst>
              <a:ext uri="{FF2B5EF4-FFF2-40B4-BE49-F238E27FC236}">
                <a16:creationId xmlns:a16="http://schemas.microsoft.com/office/drawing/2014/main" id="{D11460CC-D45F-4406-9E74-B268C5830B1F}"/>
              </a:ext>
            </a:extLst>
          </p:cNvPr>
          <p:cNvGrpSpPr/>
          <p:nvPr userDrawn="1"/>
        </p:nvGrpSpPr>
        <p:grpSpPr>
          <a:xfrm rot="10859618" flipV="1">
            <a:off x="10180255" y="149763"/>
            <a:ext cx="928647" cy="928590"/>
            <a:chOff x="3247624" y="213651"/>
            <a:chExt cx="1533709" cy="1533614"/>
          </a:xfrm>
        </p:grpSpPr>
        <p:sp>
          <p:nvSpPr>
            <p:cNvPr id="372" name="Google Shape;2120;p19">
              <a:extLst>
                <a:ext uri="{FF2B5EF4-FFF2-40B4-BE49-F238E27FC236}">
                  <a16:creationId xmlns:a16="http://schemas.microsoft.com/office/drawing/2014/main" id="{BBF0C344-DAFA-4C83-9272-10493B865DB8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121;p19">
              <a:extLst>
                <a:ext uri="{FF2B5EF4-FFF2-40B4-BE49-F238E27FC236}">
                  <a16:creationId xmlns:a16="http://schemas.microsoft.com/office/drawing/2014/main" id="{6249BE25-0766-4257-8A06-A53EB68A12C6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2122;p19">
            <a:extLst>
              <a:ext uri="{FF2B5EF4-FFF2-40B4-BE49-F238E27FC236}">
                <a16:creationId xmlns:a16="http://schemas.microsoft.com/office/drawing/2014/main" id="{87BADD2A-1DA9-4478-9D9C-FBBE30CDEF79}"/>
              </a:ext>
            </a:extLst>
          </p:cNvPr>
          <p:cNvSpPr/>
          <p:nvPr userDrawn="1"/>
        </p:nvSpPr>
        <p:spPr>
          <a:xfrm rot="10800000" flipV="1">
            <a:off x="10431545" y="400562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2123;p19">
            <a:extLst>
              <a:ext uri="{FF2B5EF4-FFF2-40B4-BE49-F238E27FC236}">
                <a16:creationId xmlns:a16="http://schemas.microsoft.com/office/drawing/2014/main" id="{13CDD1C2-339B-463B-8F2E-880029241CC7}"/>
              </a:ext>
            </a:extLst>
          </p:cNvPr>
          <p:cNvSpPr/>
          <p:nvPr userDrawn="1"/>
        </p:nvSpPr>
        <p:spPr>
          <a:xfrm rot="10800000" flipV="1">
            <a:off x="10536704" y="505703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2124;p19">
            <a:extLst>
              <a:ext uri="{FF2B5EF4-FFF2-40B4-BE49-F238E27FC236}">
                <a16:creationId xmlns:a16="http://schemas.microsoft.com/office/drawing/2014/main" id="{F81E70C2-543A-4CC7-AB07-51BA7A9566DC}"/>
              </a:ext>
            </a:extLst>
          </p:cNvPr>
          <p:cNvSpPr/>
          <p:nvPr userDrawn="1"/>
        </p:nvSpPr>
        <p:spPr>
          <a:xfrm rot="10800000" flipV="1">
            <a:off x="9723374" y="16277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2125;p19">
            <a:extLst>
              <a:ext uri="{FF2B5EF4-FFF2-40B4-BE49-F238E27FC236}">
                <a16:creationId xmlns:a16="http://schemas.microsoft.com/office/drawing/2014/main" id="{2903DE4C-F721-4608-A6AB-A551B9B2B5E7}"/>
              </a:ext>
            </a:extLst>
          </p:cNvPr>
          <p:cNvSpPr/>
          <p:nvPr userDrawn="1"/>
        </p:nvSpPr>
        <p:spPr>
          <a:xfrm rot="5400000" flipV="1">
            <a:off x="9723524" y="611714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2126;p19">
            <a:extLst>
              <a:ext uri="{FF2B5EF4-FFF2-40B4-BE49-F238E27FC236}">
                <a16:creationId xmlns:a16="http://schemas.microsoft.com/office/drawing/2014/main" id="{AC98C4D6-4B9C-4C87-A467-83E37C746854}"/>
              </a:ext>
            </a:extLst>
          </p:cNvPr>
          <p:cNvGrpSpPr/>
          <p:nvPr userDrawn="1"/>
        </p:nvGrpSpPr>
        <p:grpSpPr>
          <a:xfrm rot="5400000" flipV="1">
            <a:off x="9833061" y="154777"/>
            <a:ext cx="234029" cy="453324"/>
            <a:chOff x="10628069" y="2437255"/>
            <a:chExt cx="369772" cy="748800"/>
          </a:xfrm>
        </p:grpSpPr>
        <p:cxnSp>
          <p:nvCxnSpPr>
            <p:cNvPr id="379" name="Google Shape;2127;p19">
              <a:extLst>
                <a:ext uri="{FF2B5EF4-FFF2-40B4-BE49-F238E27FC236}">
                  <a16:creationId xmlns:a16="http://schemas.microsoft.com/office/drawing/2014/main" id="{EF24A273-E712-4F04-8BEB-3CA7746312A1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2128;p19">
              <a:extLst>
                <a:ext uri="{FF2B5EF4-FFF2-40B4-BE49-F238E27FC236}">
                  <a16:creationId xmlns:a16="http://schemas.microsoft.com/office/drawing/2014/main" id="{83F529F3-4A29-4015-9D12-59E57F3EA21F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2129;p19">
              <a:extLst>
                <a:ext uri="{FF2B5EF4-FFF2-40B4-BE49-F238E27FC236}">
                  <a16:creationId xmlns:a16="http://schemas.microsoft.com/office/drawing/2014/main" id="{3D614511-D39A-4A60-BFFA-5A75A91446C5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2" name="Google Shape;2130;p19">
            <a:extLst>
              <a:ext uri="{FF2B5EF4-FFF2-40B4-BE49-F238E27FC236}">
                <a16:creationId xmlns:a16="http://schemas.microsoft.com/office/drawing/2014/main" id="{8118960C-9012-40AC-9D0C-0C11BE54AF5F}"/>
              </a:ext>
            </a:extLst>
          </p:cNvPr>
          <p:cNvGrpSpPr/>
          <p:nvPr userDrawn="1"/>
        </p:nvGrpSpPr>
        <p:grpSpPr>
          <a:xfrm rot="5400000" flipV="1">
            <a:off x="9839116" y="607460"/>
            <a:ext cx="223860" cy="453324"/>
            <a:chOff x="10628069" y="2437255"/>
            <a:chExt cx="369772" cy="748800"/>
          </a:xfrm>
        </p:grpSpPr>
        <p:cxnSp>
          <p:nvCxnSpPr>
            <p:cNvPr id="383" name="Google Shape;2131;p19">
              <a:extLst>
                <a:ext uri="{FF2B5EF4-FFF2-40B4-BE49-F238E27FC236}">
                  <a16:creationId xmlns:a16="http://schemas.microsoft.com/office/drawing/2014/main" id="{BC64AE61-660B-4DC6-BC9A-AE84CAAE8BB5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2132;p19">
              <a:extLst>
                <a:ext uri="{FF2B5EF4-FFF2-40B4-BE49-F238E27FC236}">
                  <a16:creationId xmlns:a16="http://schemas.microsoft.com/office/drawing/2014/main" id="{928553DB-E6CC-4749-95C2-AB7F0A097FA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2133;p19">
              <a:extLst>
                <a:ext uri="{FF2B5EF4-FFF2-40B4-BE49-F238E27FC236}">
                  <a16:creationId xmlns:a16="http://schemas.microsoft.com/office/drawing/2014/main" id="{250A7A6A-60B9-4151-AE05-00FACF31DA7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2134;p19">
            <a:extLst>
              <a:ext uri="{FF2B5EF4-FFF2-40B4-BE49-F238E27FC236}">
                <a16:creationId xmlns:a16="http://schemas.microsoft.com/office/drawing/2014/main" id="{77156A85-0E93-4D4D-8BF7-5453E3B2A372}"/>
              </a:ext>
            </a:extLst>
          </p:cNvPr>
          <p:cNvSpPr/>
          <p:nvPr userDrawn="1"/>
        </p:nvSpPr>
        <p:spPr>
          <a:xfrm flipH="1" flipV="1">
            <a:off x="9275700" y="161356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2135;p19">
            <a:extLst>
              <a:ext uri="{FF2B5EF4-FFF2-40B4-BE49-F238E27FC236}">
                <a16:creationId xmlns:a16="http://schemas.microsoft.com/office/drawing/2014/main" id="{F4AA7082-396E-4B2F-AECD-726AF0FFEEB7}"/>
              </a:ext>
            </a:extLst>
          </p:cNvPr>
          <p:cNvSpPr/>
          <p:nvPr userDrawn="1"/>
        </p:nvSpPr>
        <p:spPr>
          <a:xfrm rot="10800000" flipV="1">
            <a:off x="10981487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2136;p19">
            <a:extLst>
              <a:ext uri="{FF2B5EF4-FFF2-40B4-BE49-F238E27FC236}">
                <a16:creationId xmlns:a16="http://schemas.microsoft.com/office/drawing/2014/main" id="{A4EFDE82-349A-4A53-A0DF-CF4B2F475576}"/>
              </a:ext>
            </a:extLst>
          </p:cNvPr>
          <p:cNvSpPr/>
          <p:nvPr userDrawn="1"/>
        </p:nvSpPr>
        <p:spPr>
          <a:xfrm rot="10800000" flipV="1">
            <a:off x="10864286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2137;p19">
            <a:extLst>
              <a:ext uri="{FF2B5EF4-FFF2-40B4-BE49-F238E27FC236}">
                <a16:creationId xmlns:a16="http://schemas.microsoft.com/office/drawing/2014/main" id="{7F816D3E-863A-463E-A162-5393492E2521}"/>
              </a:ext>
            </a:extLst>
          </p:cNvPr>
          <p:cNvSpPr/>
          <p:nvPr userDrawn="1"/>
        </p:nvSpPr>
        <p:spPr>
          <a:xfrm rot="10800000" flipV="1">
            <a:off x="10747084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2138;p19">
            <a:extLst>
              <a:ext uri="{FF2B5EF4-FFF2-40B4-BE49-F238E27FC236}">
                <a16:creationId xmlns:a16="http://schemas.microsoft.com/office/drawing/2014/main" id="{02F9F686-E434-4F33-8615-6D7F24AA83A7}"/>
              </a:ext>
            </a:extLst>
          </p:cNvPr>
          <p:cNvSpPr/>
          <p:nvPr userDrawn="1"/>
        </p:nvSpPr>
        <p:spPr>
          <a:xfrm rot="10800000" flipV="1">
            <a:off x="10981487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2139;p19">
            <a:extLst>
              <a:ext uri="{FF2B5EF4-FFF2-40B4-BE49-F238E27FC236}">
                <a16:creationId xmlns:a16="http://schemas.microsoft.com/office/drawing/2014/main" id="{811B5E8E-F958-422F-AC9F-456944902846}"/>
              </a:ext>
            </a:extLst>
          </p:cNvPr>
          <p:cNvSpPr/>
          <p:nvPr userDrawn="1"/>
        </p:nvSpPr>
        <p:spPr>
          <a:xfrm rot="10800000" flipV="1">
            <a:off x="10864286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2140;p19">
            <a:extLst>
              <a:ext uri="{FF2B5EF4-FFF2-40B4-BE49-F238E27FC236}">
                <a16:creationId xmlns:a16="http://schemas.microsoft.com/office/drawing/2014/main" id="{C1E49C3A-78BD-4D52-B46B-59AE15021969}"/>
              </a:ext>
            </a:extLst>
          </p:cNvPr>
          <p:cNvSpPr/>
          <p:nvPr userDrawn="1"/>
        </p:nvSpPr>
        <p:spPr>
          <a:xfrm rot="10800000" flipV="1">
            <a:off x="10747084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2141;p19">
            <a:extLst>
              <a:ext uri="{FF2B5EF4-FFF2-40B4-BE49-F238E27FC236}">
                <a16:creationId xmlns:a16="http://schemas.microsoft.com/office/drawing/2014/main" id="{1CCCEE04-930D-4D13-88CF-FE4E3637B311}"/>
              </a:ext>
            </a:extLst>
          </p:cNvPr>
          <p:cNvSpPr/>
          <p:nvPr userDrawn="1"/>
        </p:nvSpPr>
        <p:spPr>
          <a:xfrm rot="10800000" flipV="1">
            <a:off x="10981487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2142;p19">
            <a:extLst>
              <a:ext uri="{FF2B5EF4-FFF2-40B4-BE49-F238E27FC236}">
                <a16:creationId xmlns:a16="http://schemas.microsoft.com/office/drawing/2014/main" id="{AAF031D5-CEE6-4F6C-973B-69C031605817}"/>
              </a:ext>
            </a:extLst>
          </p:cNvPr>
          <p:cNvSpPr/>
          <p:nvPr userDrawn="1"/>
        </p:nvSpPr>
        <p:spPr>
          <a:xfrm rot="10800000" flipV="1">
            <a:off x="10864286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2143;p19">
            <a:extLst>
              <a:ext uri="{FF2B5EF4-FFF2-40B4-BE49-F238E27FC236}">
                <a16:creationId xmlns:a16="http://schemas.microsoft.com/office/drawing/2014/main" id="{63324C54-7C62-4051-A733-7E9D6A89235A}"/>
              </a:ext>
            </a:extLst>
          </p:cNvPr>
          <p:cNvSpPr/>
          <p:nvPr userDrawn="1"/>
        </p:nvSpPr>
        <p:spPr>
          <a:xfrm rot="10800000" flipV="1">
            <a:off x="10747084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2144;p19">
            <a:extLst>
              <a:ext uri="{FF2B5EF4-FFF2-40B4-BE49-F238E27FC236}">
                <a16:creationId xmlns:a16="http://schemas.microsoft.com/office/drawing/2014/main" id="{50A72160-EFA6-4B49-BDCB-9852BFE8175E}"/>
              </a:ext>
            </a:extLst>
          </p:cNvPr>
          <p:cNvSpPr/>
          <p:nvPr userDrawn="1"/>
        </p:nvSpPr>
        <p:spPr>
          <a:xfrm rot="10800000" flipV="1">
            <a:off x="10512681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2145;p19">
            <a:extLst>
              <a:ext uri="{FF2B5EF4-FFF2-40B4-BE49-F238E27FC236}">
                <a16:creationId xmlns:a16="http://schemas.microsoft.com/office/drawing/2014/main" id="{9AD19718-A059-43C2-8DA6-D4A40502618B}"/>
              </a:ext>
            </a:extLst>
          </p:cNvPr>
          <p:cNvSpPr/>
          <p:nvPr userDrawn="1"/>
        </p:nvSpPr>
        <p:spPr>
          <a:xfrm rot="10800000" flipV="1">
            <a:off x="103954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2146;p19">
            <a:extLst>
              <a:ext uri="{FF2B5EF4-FFF2-40B4-BE49-F238E27FC236}">
                <a16:creationId xmlns:a16="http://schemas.microsoft.com/office/drawing/2014/main" id="{BDA2E025-0C4A-443F-AC70-596F661E039B}"/>
              </a:ext>
            </a:extLst>
          </p:cNvPr>
          <p:cNvSpPr/>
          <p:nvPr userDrawn="1"/>
        </p:nvSpPr>
        <p:spPr>
          <a:xfrm rot="10800000" flipV="1">
            <a:off x="102782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2147;p19">
            <a:extLst>
              <a:ext uri="{FF2B5EF4-FFF2-40B4-BE49-F238E27FC236}">
                <a16:creationId xmlns:a16="http://schemas.microsoft.com/office/drawing/2014/main" id="{E6AD540F-EAA0-4F0A-9468-DC860AA7459F}"/>
              </a:ext>
            </a:extLst>
          </p:cNvPr>
          <p:cNvSpPr/>
          <p:nvPr userDrawn="1"/>
        </p:nvSpPr>
        <p:spPr>
          <a:xfrm rot="10800000" flipV="1">
            <a:off x="10512681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2148;p19">
            <a:extLst>
              <a:ext uri="{FF2B5EF4-FFF2-40B4-BE49-F238E27FC236}">
                <a16:creationId xmlns:a16="http://schemas.microsoft.com/office/drawing/2014/main" id="{AB6066E0-0468-49F0-BD59-F02D6268B3F9}"/>
              </a:ext>
            </a:extLst>
          </p:cNvPr>
          <p:cNvSpPr/>
          <p:nvPr userDrawn="1"/>
        </p:nvSpPr>
        <p:spPr>
          <a:xfrm rot="10800000" flipV="1">
            <a:off x="103954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2149;p19">
            <a:extLst>
              <a:ext uri="{FF2B5EF4-FFF2-40B4-BE49-F238E27FC236}">
                <a16:creationId xmlns:a16="http://schemas.microsoft.com/office/drawing/2014/main" id="{A695CC7E-D24D-4DB5-8B2C-2DF1C27BA4FA}"/>
              </a:ext>
            </a:extLst>
          </p:cNvPr>
          <p:cNvSpPr/>
          <p:nvPr userDrawn="1"/>
        </p:nvSpPr>
        <p:spPr>
          <a:xfrm rot="10800000" flipV="1">
            <a:off x="102782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2150;p19">
            <a:extLst>
              <a:ext uri="{FF2B5EF4-FFF2-40B4-BE49-F238E27FC236}">
                <a16:creationId xmlns:a16="http://schemas.microsoft.com/office/drawing/2014/main" id="{1E1A68F0-C12C-4947-96FF-F7EBE237340A}"/>
              </a:ext>
            </a:extLst>
          </p:cNvPr>
          <p:cNvSpPr/>
          <p:nvPr userDrawn="1"/>
        </p:nvSpPr>
        <p:spPr>
          <a:xfrm rot="10800000" flipV="1">
            <a:off x="10512681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2151;p19">
            <a:extLst>
              <a:ext uri="{FF2B5EF4-FFF2-40B4-BE49-F238E27FC236}">
                <a16:creationId xmlns:a16="http://schemas.microsoft.com/office/drawing/2014/main" id="{58117967-9811-4B1A-88B9-D2D650A0833D}"/>
              </a:ext>
            </a:extLst>
          </p:cNvPr>
          <p:cNvSpPr/>
          <p:nvPr userDrawn="1"/>
        </p:nvSpPr>
        <p:spPr>
          <a:xfrm rot="10800000" flipV="1">
            <a:off x="103954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2152;p19">
            <a:extLst>
              <a:ext uri="{FF2B5EF4-FFF2-40B4-BE49-F238E27FC236}">
                <a16:creationId xmlns:a16="http://schemas.microsoft.com/office/drawing/2014/main" id="{320B6B78-236A-48D1-B16B-51360B04DED6}"/>
              </a:ext>
            </a:extLst>
          </p:cNvPr>
          <p:cNvSpPr/>
          <p:nvPr userDrawn="1"/>
        </p:nvSpPr>
        <p:spPr>
          <a:xfrm rot="10800000" flipV="1">
            <a:off x="102782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2153;p19">
            <a:extLst>
              <a:ext uri="{FF2B5EF4-FFF2-40B4-BE49-F238E27FC236}">
                <a16:creationId xmlns:a16="http://schemas.microsoft.com/office/drawing/2014/main" id="{7E9572DA-B95E-4107-8085-23847837C710}"/>
              </a:ext>
            </a:extLst>
          </p:cNvPr>
          <p:cNvSpPr/>
          <p:nvPr userDrawn="1"/>
        </p:nvSpPr>
        <p:spPr>
          <a:xfrm rot="10800000" flipV="1">
            <a:off x="10629882" y="116333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2154;p19">
            <a:extLst>
              <a:ext uri="{FF2B5EF4-FFF2-40B4-BE49-F238E27FC236}">
                <a16:creationId xmlns:a16="http://schemas.microsoft.com/office/drawing/2014/main" id="{B91E95B1-5EE4-47FF-A703-8666FB3E5BD8}"/>
              </a:ext>
            </a:extLst>
          </p:cNvPr>
          <p:cNvSpPr/>
          <p:nvPr userDrawn="1"/>
        </p:nvSpPr>
        <p:spPr>
          <a:xfrm rot="10800000" flipV="1">
            <a:off x="10629882" y="1273085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2155;p19">
            <a:extLst>
              <a:ext uri="{FF2B5EF4-FFF2-40B4-BE49-F238E27FC236}">
                <a16:creationId xmlns:a16="http://schemas.microsoft.com/office/drawing/2014/main" id="{A38D163B-D409-4B48-8B85-9E819034167D}"/>
              </a:ext>
            </a:extLst>
          </p:cNvPr>
          <p:cNvSpPr/>
          <p:nvPr userDrawn="1"/>
        </p:nvSpPr>
        <p:spPr>
          <a:xfrm rot="10800000" flipV="1">
            <a:off x="10629882" y="137118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2156;p19">
            <a:extLst>
              <a:ext uri="{FF2B5EF4-FFF2-40B4-BE49-F238E27FC236}">
                <a16:creationId xmlns:a16="http://schemas.microsoft.com/office/drawing/2014/main" id="{5BB8E4F7-E766-458B-A7DB-632C660A226D}"/>
              </a:ext>
            </a:extLst>
          </p:cNvPr>
          <p:cNvGrpSpPr/>
          <p:nvPr userDrawn="1"/>
        </p:nvGrpSpPr>
        <p:grpSpPr>
          <a:xfrm rot="5400000" flipV="1">
            <a:off x="10636708" y="1470772"/>
            <a:ext cx="440495" cy="517571"/>
            <a:chOff x="10628069" y="2437255"/>
            <a:chExt cx="369772" cy="748800"/>
          </a:xfrm>
        </p:grpSpPr>
        <p:cxnSp>
          <p:nvCxnSpPr>
            <p:cNvPr id="409" name="Google Shape;2157;p19">
              <a:extLst>
                <a:ext uri="{FF2B5EF4-FFF2-40B4-BE49-F238E27FC236}">
                  <a16:creationId xmlns:a16="http://schemas.microsoft.com/office/drawing/2014/main" id="{6D0B28F6-599A-4EEE-8E5F-633D8B42441A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2158;p19">
              <a:extLst>
                <a:ext uri="{FF2B5EF4-FFF2-40B4-BE49-F238E27FC236}">
                  <a16:creationId xmlns:a16="http://schemas.microsoft.com/office/drawing/2014/main" id="{D56D76C0-476E-40FF-9F84-7F93AE541BD9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2159;p19">
              <a:extLst>
                <a:ext uri="{FF2B5EF4-FFF2-40B4-BE49-F238E27FC236}">
                  <a16:creationId xmlns:a16="http://schemas.microsoft.com/office/drawing/2014/main" id="{4A88018C-C558-41A2-976F-CFEBB6E467A8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2160;p19">
            <a:extLst>
              <a:ext uri="{FF2B5EF4-FFF2-40B4-BE49-F238E27FC236}">
                <a16:creationId xmlns:a16="http://schemas.microsoft.com/office/drawing/2014/main" id="{D4430B6C-2F94-41C9-B6EB-1A909FE9B51E}"/>
              </a:ext>
            </a:extLst>
          </p:cNvPr>
          <p:cNvSpPr/>
          <p:nvPr userDrawn="1"/>
        </p:nvSpPr>
        <p:spPr>
          <a:xfrm rot="5400000" flipV="1">
            <a:off x="10196539" y="150238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2161;p19">
            <a:extLst>
              <a:ext uri="{FF2B5EF4-FFF2-40B4-BE49-F238E27FC236}">
                <a16:creationId xmlns:a16="http://schemas.microsoft.com/office/drawing/2014/main" id="{DCE98B03-0048-410B-9E4A-AA55D73C9240}"/>
              </a:ext>
            </a:extLst>
          </p:cNvPr>
          <p:cNvSpPr/>
          <p:nvPr userDrawn="1"/>
        </p:nvSpPr>
        <p:spPr>
          <a:xfrm rot="10800000" flipV="1">
            <a:off x="10318163" y="1624207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2162;p19">
            <a:extLst>
              <a:ext uri="{FF2B5EF4-FFF2-40B4-BE49-F238E27FC236}">
                <a16:creationId xmlns:a16="http://schemas.microsoft.com/office/drawing/2014/main" id="{973583E2-9F63-4D80-9D3E-200FB0F283BF}"/>
              </a:ext>
            </a:extLst>
          </p:cNvPr>
          <p:cNvGrpSpPr/>
          <p:nvPr userDrawn="1"/>
        </p:nvGrpSpPr>
        <p:grpSpPr>
          <a:xfrm rot="16200000" flipH="1" flipV="1">
            <a:off x="9384290" y="270056"/>
            <a:ext cx="679985" cy="679985"/>
            <a:chOff x="6214949" y="2511699"/>
            <a:chExt cx="1123200" cy="1123200"/>
          </a:xfrm>
        </p:grpSpPr>
        <p:sp>
          <p:nvSpPr>
            <p:cNvPr id="415" name="Google Shape;2163;p19">
              <a:extLst>
                <a:ext uri="{FF2B5EF4-FFF2-40B4-BE49-F238E27FC236}">
                  <a16:creationId xmlns:a16="http://schemas.microsoft.com/office/drawing/2014/main" id="{E5C60390-96C0-4FAE-8605-E1B2336843D8}"/>
                </a:ext>
              </a:extLst>
            </p:cNvPr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2164;p19">
              <a:extLst>
                <a:ext uri="{FF2B5EF4-FFF2-40B4-BE49-F238E27FC236}">
                  <a16:creationId xmlns:a16="http://schemas.microsoft.com/office/drawing/2014/main" id="{55C0A035-057B-4867-8687-13A4B708B8B6}"/>
                </a:ext>
              </a:extLst>
            </p:cNvPr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2165;p19">
              <a:extLst>
                <a:ext uri="{FF2B5EF4-FFF2-40B4-BE49-F238E27FC236}">
                  <a16:creationId xmlns:a16="http://schemas.microsoft.com/office/drawing/2014/main" id="{93928A3B-5F4A-4012-8F76-DE517FDA971C}"/>
                </a:ext>
              </a:extLst>
            </p:cNvPr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3672E208-4EBB-4663-9EBC-702BD11A8A73}"/>
              </a:ext>
            </a:extLst>
          </p:cNvPr>
          <p:cNvGrpSpPr/>
          <p:nvPr userDrawn="1"/>
        </p:nvGrpSpPr>
        <p:grpSpPr>
          <a:xfrm>
            <a:off x="11119448" y="743719"/>
            <a:ext cx="431321" cy="207753"/>
            <a:chOff x="11184673" y="2647468"/>
            <a:chExt cx="748937" cy="369772"/>
          </a:xfrm>
        </p:grpSpPr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DC98C03E-5FB0-418B-AF07-035D070644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B8F3AA6-8F56-44A5-A2A6-B48AB4A932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7A12389-2934-42B5-A688-B357FE06D6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1B0B387-26F1-4598-B462-F61069043B04}"/>
              </a:ext>
            </a:extLst>
          </p:cNvPr>
          <p:cNvGrpSpPr/>
          <p:nvPr userDrawn="1"/>
        </p:nvGrpSpPr>
        <p:grpSpPr>
          <a:xfrm>
            <a:off x="1454988" y="5948323"/>
            <a:ext cx="431321" cy="207753"/>
            <a:chOff x="11184673" y="2647468"/>
            <a:chExt cx="748937" cy="369772"/>
          </a:xfrm>
        </p:grpSpPr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6F2721D-7096-44A4-8C88-7E9172125D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276A0B3-D38C-4180-8B4A-1579DC5D9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70828DA7-331D-4F9C-B67B-098CADE06A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556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 preserve="1">
  <p:cSld name="1_018 Custom Layout 1">
    <p:bg>
      <p:bgRef idx="1001">
        <a:schemeClr val="bg1"/>
      </p:bgRef>
    </p:bg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>
                <a:solidFill>
                  <a:schemeClr val="tx2"/>
                </a:solidFill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02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 preserve="1">
  <p:cSld name="1_Just title">
    <p:bg>
      <p:bgRef idx="1001">
        <a:schemeClr val="bg1"/>
      </p:bgRef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85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>
  <p:cSld name="1_002 Intro">
    <p:bg>
      <p:bgRef idx="1001">
        <a:schemeClr val="bg1"/>
      </p:bgRef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0850" lvl="0" indent="-342900" algn="ctr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47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 preserve="1" userDrawn="1">
  <p:cSld name="1_003 Talking Points">
    <p:bg>
      <p:bgRef idx="1001">
        <a:schemeClr val="bg1"/>
      </p:bgRef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"/>
          <p:cNvSpPr txBox="1">
            <a:spLocks noGrp="1"/>
          </p:cNvSpPr>
          <p:nvPr>
            <p:ph type="body" idx="1" hasCustomPrompt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>
              <a:defRPr lang="en-US" dirty="0" smtClean="0">
                <a:solidFill>
                  <a:schemeClr val="tx2"/>
                </a:solidFill>
              </a:defRPr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dirty="0" smtClean="0">
                <a:solidFill>
                  <a:schemeClr val="tx2"/>
                </a:solidFill>
              </a:defRPr>
            </a:lvl3pPr>
            <a:lvl4pPr>
              <a:defRPr dirty="0">
                <a:solidFill>
                  <a:schemeClr val="tx2"/>
                </a:solidFill>
              </a:defRPr>
            </a:lvl4pPr>
          </a:lstStyle>
          <a:p>
            <a:pPr marL="450850" lvl="0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One</a:t>
            </a:r>
          </a:p>
          <a:p>
            <a:pPr marL="908050" lvl="1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Two</a:t>
            </a:r>
          </a:p>
          <a:p>
            <a:pPr marL="1365250" lvl="2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Three</a:t>
            </a:r>
          </a:p>
          <a:p>
            <a:pPr marL="1822450" lvl="3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Four</a:t>
            </a:r>
            <a:endParaRPr dirty="0"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E49CB1-7B7C-BB60-FDF0-E1AAE12D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106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 userDrawn="1">
  <p:cSld name="CUSTOM_3">
    <p:bg>
      <p:bgPr>
        <a:solidFill>
          <a:srgbClr val="1E1E1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85E3D0-E5AF-4BFB-B5A7-9015C3D5436B}"/>
              </a:ext>
            </a:extLst>
          </p:cNvPr>
          <p:cNvGrpSpPr/>
          <p:nvPr userDrawn="1"/>
        </p:nvGrpSpPr>
        <p:grpSpPr>
          <a:xfrm>
            <a:off x="8464431" y="232913"/>
            <a:ext cx="1397080" cy="946748"/>
            <a:chOff x="3210946" y="234733"/>
            <a:chExt cx="1560780" cy="129861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C1E39AC-21B9-4A19-ADC1-90A80B0835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92D4D7F-C1A0-4638-B2B0-F69A128A2A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84038B7-64FF-4C33-B00D-DC9E7508A5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BED0FF-A764-4BCE-ABBB-DBEBAFB341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CE8178D-1479-441C-999C-D435746C4B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1AE62C7-755D-4234-98DD-DC1BF2ED9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9E057A9-665E-48B3-AF3C-5FA176C54B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E739F19-E2D5-4B0C-829A-64E45E5287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Google Shape;507;p6"/>
          <p:cNvSpPr txBox="1">
            <a:spLocks noGrp="1"/>
          </p:cNvSpPr>
          <p:nvPr>
            <p:ph type="body" idx="1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 marL="450850" lvl="0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dirty="0"/>
          </a:p>
        </p:txBody>
      </p:sp>
      <p:sp>
        <p:nvSpPr>
          <p:cNvPr id="508" name="Google Shape;508;p6"/>
          <p:cNvSpPr txBox="1">
            <a:spLocks noGrp="1"/>
          </p:cNvSpPr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509" name="Google Shape;509;p6"/>
          <p:cNvGrpSpPr/>
          <p:nvPr/>
        </p:nvGrpSpPr>
        <p:grpSpPr>
          <a:xfrm flipH="1">
            <a:off x="10007839" y="1838613"/>
            <a:ext cx="810287" cy="544003"/>
            <a:chOff x="10624861" y="3933984"/>
            <a:chExt cx="1115330" cy="748800"/>
          </a:xfrm>
        </p:grpSpPr>
        <p:cxnSp>
          <p:nvCxnSpPr>
            <p:cNvPr id="510" name="Google Shape;510;p6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p6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6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6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6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7" name="Google Shape;517;p6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6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520" name="Google Shape;520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1" name="Google Shape;521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5" name="Google Shape;525;p6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6"/>
          <p:cNvGrpSpPr/>
          <p:nvPr/>
        </p:nvGrpSpPr>
        <p:grpSpPr>
          <a:xfrm flipH="1">
            <a:off x="10547157" y="765225"/>
            <a:ext cx="268639" cy="544003"/>
            <a:chOff x="10628069" y="2437255"/>
            <a:chExt cx="369772" cy="748800"/>
          </a:xfrm>
        </p:grpSpPr>
        <p:cxnSp>
          <p:nvCxnSpPr>
            <p:cNvPr id="531" name="Google Shape;531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2" name="Google Shape;532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3" name="Google Shape;533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4" name="Google Shape;534;p6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"/>
          <p:cNvSpPr/>
          <p:nvPr/>
        </p:nvSpPr>
        <p:spPr>
          <a:xfrm rot="-5400000" flipH="1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"/>
          <p:cNvSpPr/>
          <p:nvPr/>
        </p:nvSpPr>
        <p:spPr>
          <a:xfrm rot="5400000" flipH="1">
            <a:off x="10962413" y="1312789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"/>
          <p:cNvSpPr/>
          <p:nvPr/>
        </p:nvSpPr>
        <p:spPr>
          <a:xfrm rot="5400000" flipH="1">
            <a:off x="11093982" y="1444357"/>
            <a:ext cx="806400" cy="806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"/>
          <p:cNvSpPr/>
          <p:nvPr/>
        </p:nvSpPr>
        <p:spPr>
          <a:xfrm rot="5400000" flipH="1">
            <a:off x="11217024" y="1567398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"/>
          <p:cNvSpPr/>
          <p:nvPr/>
        </p:nvSpPr>
        <p:spPr>
          <a:xfrm rot="5400000" flipH="1">
            <a:off x="11345540" y="1707567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 rot="-5400000" flipH="1">
            <a:off x="10958012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6"/>
          <p:cNvGrpSpPr/>
          <p:nvPr/>
        </p:nvGrpSpPr>
        <p:grpSpPr>
          <a:xfrm flipH="1">
            <a:off x="10006674" y="1308329"/>
            <a:ext cx="810288" cy="544003"/>
            <a:chOff x="10626465" y="3184818"/>
            <a:chExt cx="1115330" cy="748800"/>
          </a:xfrm>
        </p:grpSpPr>
        <p:cxnSp>
          <p:nvCxnSpPr>
            <p:cNvPr id="553" name="Google Shape;553;p6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4" name="Google Shape;554;p6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6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6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6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6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6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0" name="Google Shape;560;p6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"/>
          <p:cNvSpPr/>
          <p:nvPr/>
        </p:nvSpPr>
        <p:spPr>
          <a:xfrm rot="5400000" flipH="1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" name="Google Shape;562;p6"/>
          <p:cNvGrpSpPr/>
          <p:nvPr/>
        </p:nvGrpSpPr>
        <p:grpSpPr>
          <a:xfrm rot="10800000" flipH="1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563" name="Google Shape;563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6"/>
          <p:cNvSpPr/>
          <p:nvPr/>
        </p:nvSpPr>
        <p:spPr>
          <a:xfrm rot="-2700000" flipH="1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"/>
          <p:cNvSpPr/>
          <p:nvPr/>
        </p:nvSpPr>
        <p:spPr>
          <a:xfrm rot="10800000" flipH="1">
            <a:off x="10967349" y="2389849"/>
            <a:ext cx="1069500" cy="10695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6"/>
          <p:cNvGrpSpPr/>
          <p:nvPr/>
        </p:nvGrpSpPr>
        <p:grpSpPr>
          <a:xfrm rot="10800000" flipH="1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571" name="Google Shape;571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6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"/>
          <p:cNvSpPr/>
          <p:nvPr/>
        </p:nvSpPr>
        <p:spPr>
          <a:xfrm rot="5400000" flipH="1">
            <a:off x="11203052" y="2621147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6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576" name="Google Shape;576;p6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6"/>
          <p:cNvGrpSpPr/>
          <p:nvPr/>
        </p:nvGrpSpPr>
        <p:grpSpPr>
          <a:xfrm rot="59625" flipH="1">
            <a:off x="8741947" y="227006"/>
            <a:ext cx="1114254" cy="1114185"/>
            <a:chOff x="3247624" y="213651"/>
            <a:chExt cx="1533709" cy="1533614"/>
          </a:xfrm>
        </p:grpSpPr>
        <p:sp>
          <p:nvSpPr>
            <p:cNvPr id="590" name="Google Shape;590;p6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6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6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p6"/>
          <p:cNvSpPr/>
          <p:nvPr/>
        </p:nvSpPr>
        <p:spPr>
          <a:xfrm rot="10800000" flipH="1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"/>
          <p:cNvSpPr/>
          <p:nvPr/>
        </p:nvSpPr>
        <p:spPr>
          <a:xfrm rot="10800000" flipH="1">
            <a:off x="184004" y="160600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6"/>
          <p:cNvGrpSpPr/>
          <p:nvPr/>
        </p:nvGrpSpPr>
        <p:grpSpPr>
          <a:xfrm rot="10800000" flipH="1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598" name="Google Shape;598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9" name="Google Shape;599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0" name="Google Shape;600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6"/>
          <p:cNvSpPr/>
          <p:nvPr/>
        </p:nvSpPr>
        <p:spPr>
          <a:xfrm rot="10800000" flipH="1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"/>
          <p:cNvSpPr/>
          <p:nvPr/>
        </p:nvSpPr>
        <p:spPr>
          <a:xfrm rot="10800000" flipH="1">
            <a:off x="428672" y="441265"/>
            <a:ext cx="511200" cy="511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"/>
          <p:cNvSpPr/>
          <p:nvPr/>
        </p:nvSpPr>
        <p:spPr>
          <a:xfrm rot="10800000" flipH="1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"/>
          <p:cNvSpPr/>
          <p:nvPr/>
        </p:nvSpPr>
        <p:spPr>
          <a:xfrm rot="10800000" flipH="1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"/>
          <p:cNvSpPr/>
          <p:nvPr/>
        </p:nvSpPr>
        <p:spPr>
          <a:xfrm rot="10800000" flipH="1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6"/>
          <p:cNvGrpSpPr/>
          <p:nvPr/>
        </p:nvGrpSpPr>
        <p:grpSpPr>
          <a:xfrm rot="10800000" flipH="1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609" name="Google Shape;60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2" name="Google Shape;612;p6"/>
          <p:cNvSpPr/>
          <p:nvPr/>
        </p:nvSpPr>
        <p:spPr>
          <a:xfrm rot="10800000" flipH="1">
            <a:off x="1389603" y="808104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"/>
          <p:cNvSpPr/>
          <p:nvPr/>
        </p:nvSpPr>
        <p:spPr>
          <a:xfrm rot="10800000" flipH="1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"/>
          <p:cNvSpPr/>
          <p:nvPr/>
        </p:nvSpPr>
        <p:spPr>
          <a:xfrm rot="5400000" flipH="1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"/>
          <p:cNvSpPr/>
          <p:nvPr/>
        </p:nvSpPr>
        <p:spPr>
          <a:xfrm rot="10800000" flipH="1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"/>
          <p:cNvSpPr/>
          <p:nvPr/>
        </p:nvSpPr>
        <p:spPr>
          <a:xfrm rot="10800000" flipH="1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"/>
          <p:cNvSpPr/>
          <p:nvPr/>
        </p:nvSpPr>
        <p:spPr>
          <a:xfrm rot="10800000" flipH="1">
            <a:off x="1996232" y="886116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"/>
          <p:cNvSpPr/>
          <p:nvPr/>
        </p:nvSpPr>
        <p:spPr>
          <a:xfrm rot="10800000" flipH="1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"/>
          <p:cNvSpPr/>
          <p:nvPr/>
        </p:nvSpPr>
        <p:spPr>
          <a:xfrm rot="5400000" flipH="1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6"/>
          <p:cNvGrpSpPr/>
          <p:nvPr/>
        </p:nvGrpSpPr>
        <p:grpSpPr>
          <a:xfrm rot="5400000" flipH="1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625" name="Google Shape;625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28" name="Google Shape;628;p6"/>
          <p:cNvGrpSpPr/>
          <p:nvPr/>
        </p:nvGrpSpPr>
        <p:grpSpPr>
          <a:xfrm rot="5400000" flipH="1">
            <a:off x="316012" y="1233847"/>
            <a:ext cx="268639" cy="544003"/>
            <a:chOff x="10628069" y="2437255"/>
            <a:chExt cx="369772" cy="748800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2" name="Google Shape;632;p6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6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634" name="Google Shape;634;p6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EA2F2B5-ED78-4C74-9E66-01D2766CC211}"/>
              </a:ext>
            </a:extLst>
          </p:cNvPr>
          <p:cNvGrpSpPr/>
          <p:nvPr userDrawn="1"/>
        </p:nvGrpSpPr>
        <p:grpSpPr>
          <a:xfrm>
            <a:off x="1800951" y="241539"/>
            <a:ext cx="545433" cy="309999"/>
            <a:chOff x="11184673" y="2647468"/>
            <a:chExt cx="748937" cy="36977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27793F7-14A2-4DCB-95EF-16D234E92D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C14E8AF-2456-421E-AA00-721BB3BBD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FEC7B6F-71E9-4B98-A5AC-CAD75D5823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00A2E1-ECF5-41B6-968D-6CEC66BCC519}"/>
              </a:ext>
            </a:extLst>
          </p:cNvPr>
          <p:cNvGrpSpPr/>
          <p:nvPr userDrawn="1"/>
        </p:nvGrpSpPr>
        <p:grpSpPr>
          <a:xfrm>
            <a:off x="9855147" y="905773"/>
            <a:ext cx="565562" cy="272617"/>
            <a:chOff x="11184673" y="2647468"/>
            <a:chExt cx="748937" cy="369772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C530AA3-EAF6-4B5A-B148-DC081B5810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D7E1CCE-8CFF-46D2-9554-0BA87ABA1B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02F34C-EBC7-4F68-9936-B5C7D1C06E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755550" y="6427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1" r:id="rId2"/>
    <p:sldLayoutId id="2147483649" r:id="rId3"/>
    <p:sldLayoutId id="2147483674" r:id="rId4"/>
    <p:sldLayoutId id="2147483650" r:id="rId5"/>
    <p:sldLayoutId id="2147483672" r:id="rId6"/>
    <p:sldLayoutId id="2147483651" r:id="rId7"/>
    <p:sldLayoutId id="2147483673" r:id="rId8"/>
    <p:sldLayoutId id="2147483652" r:id="rId9"/>
    <p:sldLayoutId id="2147483653" r:id="rId10"/>
    <p:sldLayoutId id="2147483675" r:id="rId11"/>
    <p:sldLayoutId id="2147483654" r:id="rId12"/>
    <p:sldLayoutId id="2147483676" r:id="rId13"/>
    <p:sldLayoutId id="2147483655" r:id="rId14"/>
    <p:sldLayoutId id="2147483677" r:id="rId15"/>
    <p:sldLayoutId id="2147483656" r:id="rId16"/>
    <p:sldLayoutId id="2147483657" r:id="rId17"/>
    <p:sldLayoutId id="2147483678" r:id="rId18"/>
    <p:sldLayoutId id="2147483658" r:id="rId19"/>
    <p:sldLayoutId id="2147483679" r:id="rId20"/>
    <p:sldLayoutId id="2147483682" r:id="rId21"/>
    <p:sldLayoutId id="2147483680" r:id="rId22"/>
    <p:sldLayoutId id="2147483667" r:id="rId23"/>
    <p:sldLayoutId id="214748368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adapp.io/community/overview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adapp.io/concepts/faq/#comparison-to-other-tool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customXml" Target="../ink/ink7.xml"/><Relationship Id="rId21" Type="http://schemas.openxmlformats.org/officeDocument/2006/relationships/image" Target="../media/image18.png"/><Relationship Id="rId34" Type="http://schemas.openxmlformats.org/officeDocument/2006/relationships/customXml" Target="../ink/ink10.xml"/><Relationship Id="rId7" Type="http://schemas.openxmlformats.org/officeDocument/2006/relationships/image" Target="../media/image8.png"/><Relationship Id="rId12" Type="http://schemas.openxmlformats.org/officeDocument/2006/relationships/customXml" Target="../ink/ink3.xml"/><Relationship Id="rId17" Type="http://schemas.openxmlformats.org/officeDocument/2006/relationships/image" Target="../media/image15.svg"/><Relationship Id="rId25" Type="http://schemas.openxmlformats.org/officeDocument/2006/relationships/image" Target="../media/image21.sv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customXml" Target="../ink/ink5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11" Type="http://schemas.openxmlformats.org/officeDocument/2006/relationships/image" Target="../media/image11.svg"/><Relationship Id="rId24" Type="http://schemas.openxmlformats.org/officeDocument/2006/relationships/image" Target="../media/image20.png"/><Relationship Id="rId32" Type="http://schemas.openxmlformats.org/officeDocument/2006/relationships/customXml" Target="../ink/ink9.xml"/><Relationship Id="rId37" Type="http://schemas.openxmlformats.org/officeDocument/2006/relationships/image" Target="../media/image29.sv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customXml" Target="../ink/ink8.xml"/><Relationship Id="rId36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7.svg"/><Relationship Id="rId31" Type="http://schemas.openxmlformats.org/officeDocument/2006/relationships/image" Target="../media/image25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customXml" Target="../ink/ink4.xml"/><Relationship Id="rId22" Type="http://schemas.openxmlformats.org/officeDocument/2006/relationships/customXml" Target="../ink/ink6.xml"/><Relationship Id="rId27" Type="http://schemas.openxmlformats.org/officeDocument/2006/relationships/image" Target="../media/image22.png"/><Relationship Id="rId30" Type="http://schemas.openxmlformats.org/officeDocument/2006/relationships/image" Target="../media/image24.png"/><Relationship Id="rId35" Type="http://schemas.openxmlformats.org/officeDocument/2006/relationships/image" Target="../media/image27.png"/><Relationship Id="rId8" Type="http://schemas.openxmlformats.org/officeDocument/2006/relationships/customXml" Target="../ink/ink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24"/>
          <p:cNvSpPr txBox="1">
            <a:spLocks noGrp="1"/>
          </p:cNvSpPr>
          <p:nvPr>
            <p:ph type="title"/>
          </p:nvPr>
        </p:nvSpPr>
        <p:spPr>
          <a:xfrm>
            <a:off x="2457449" y="2677987"/>
            <a:ext cx="8658225" cy="15020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 </a:t>
            </a:r>
            <a:r>
              <a:rPr lang="en-US" sz="6000" dirty="0">
                <a:solidFill>
                  <a:srgbClr val="F9F1A5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rad</a:t>
            </a:r>
            <a:r>
              <a:rPr lang="en-US" sz="6000" dirty="0"/>
              <a:t> Application Platform</a:t>
            </a:r>
            <a:endParaRPr sz="6000" dirty="0"/>
          </a:p>
        </p:txBody>
      </p:sp>
      <p:sp>
        <p:nvSpPr>
          <p:cNvPr id="4" name="Google Shape;2830;p24">
            <a:extLst>
              <a:ext uri="{FF2B5EF4-FFF2-40B4-BE49-F238E27FC236}">
                <a16:creationId xmlns:a16="http://schemas.microsoft.com/office/drawing/2014/main" id="{9514BD13-18CE-AD37-75FC-D36EB569C9DC}"/>
              </a:ext>
            </a:extLst>
          </p:cNvPr>
          <p:cNvSpPr txBox="1">
            <a:spLocks/>
          </p:cNvSpPr>
          <p:nvPr/>
        </p:nvSpPr>
        <p:spPr>
          <a:xfrm>
            <a:off x="4805361" y="3744298"/>
            <a:ext cx="3019425" cy="128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r>
              <a:rPr lang="en-US" sz="4800" dirty="0"/>
              <a:t>Introducing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1E7F29-3E19-61EF-6835-F41F0954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4786" y="4032432"/>
            <a:ext cx="2609852" cy="708390"/>
          </a:xfrm>
          <a:prstGeom prst="rect">
            <a:avLst/>
          </a:prstGeom>
        </p:spPr>
      </p:pic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CC239962-DAD3-C663-446E-4D74CC142D4B}"/>
              </a:ext>
            </a:extLst>
          </p:cNvPr>
          <p:cNvSpPr txBox="1">
            <a:spLocks/>
          </p:cNvSpPr>
          <p:nvPr/>
        </p:nvSpPr>
        <p:spPr>
          <a:xfrm>
            <a:off x="1102518" y="6315075"/>
            <a:ext cx="256222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pPr algn="l"/>
            <a:r>
              <a:rPr lang="en-US" sz="1600" dirty="0">
                <a:solidFill>
                  <a:srgbClr val="A30046"/>
                </a:solidFill>
                <a:latin typeface="Segoe Script" panose="030B0504020000000003" pitchFamily="66" charset="0"/>
              </a:rPr>
              <a:t>@PalmEmanuel</a:t>
            </a:r>
          </a:p>
        </p:txBody>
      </p:sp>
      <p:pic>
        <p:nvPicPr>
          <p:cNvPr id="1030" name="Picture 6" descr="Pink Swetugg Butterfly with text for light background">
            <a:extLst>
              <a:ext uri="{FF2B5EF4-FFF2-40B4-BE49-F238E27FC236}">
                <a16:creationId xmlns:a16="http://schemas.microsoft.com/office/drawing/2014/main" id="{89EC4404-A395-8B6B-B856-E1DEEA5E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709067"/>
            <a:ext cx="2738438" cy="9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7DC76E7-D163-C8D7-D79D-8B567362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0549" y="4552951"/>
            <a:ext cx="666750" cy="6667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8024F6-AA9F-032B-5BDD-3E0156A6A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4823" y="2762250"/>
            <a:ext cx="819150" cy="8191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746EAC9-68ED-8613-E6A7-9D88A9A97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2924" y="2352675"/>
            <a:ext cx="12287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3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49"/>
            <a:ext cx="11081900" cy="13926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Radius was created to bridge the gap</a:t>
            </a:r>
          </a:p>
        </p:txBody>
      </p:sp>
      <p:sp>
        <p:nvSpPr>
          <p:cNvPr id="2" name="Google Shape;2843;p26">
            <a:extLst>
              <a:ext uri="{FF2B5EF4-FFF2-40B4-BE49-F238E27FC236}">
                <a16:creationId xmlns:a16="http://schemas.microsoft.com/office/drawing/2014/main" id="{4701DFA4-FD5C-5B16-3E6B-C75ACD22B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 between developers and operators &amp; platform engineers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To create a common understanding and visualization of what an application is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 same way that system-assigned managed identities in Azure tie the lifecycles of the identity and the resource together, Recipes in Radius can help achieve that for your entire application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6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Notes</a:t>
            </a:r>
            <a:endParaRPr dirty="0"/>
          </a:p>
        </p:txBody>
      </p:sp>
      <p:sp>
        <p:nvSpPr>
          <p:cNvPr id="2843" name="Google Shape;2843;p26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700634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There is a </a:t>
            </a:r>
            <a:r>
              <a:rPr lang="en-US" dirty="0" err="1"/>
              <a:t>codespace</a:t>
            </a:r>
            <a:r>
              <a:rPr lang="en-US" dirty="0"/>
              <a:t> to get started, or a bunch of alternatives for installation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News since release (0.28 or 0.29 for example)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Upcoming presentation info at </a:t>
            </a:r>
            <a:r>
              <a:rPr lang="en-US" dirty="0">
                <a:hlinkClick r:id="rId3"/>
              </a:rPr>
              <a:t>https://docs.radapp.io/community/overview/</a:t>
            </a:r>
            <a:endParaRPr lang="en-US" dirty="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There’s a roadmap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Currently only runs in Kubernetes, but looks at supporting serverless platform in the future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Currently you can only manage the cluster Radius is installed in, but multi-cluster support is planned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Talk about the concept of “</a:t>
            </a:r>
            <a:r>
              <a:rPr lang="en-US" dirty="0" err="1"/>
              <a:t>appiness</a:t>
            </a:r>
            <a:r>
              <a:rPr lang="en-US" dirty="0"/>
              <a:t>”, the feeling of satisfaction when the application is at the center of every workflow</a:t>
            </a:r>
          </a:p>
        </p:txBody>
      </p:sp>
    </p:spTree>
    <p:extLst>
      <p:ext uri="{BB962C8B-B14F-4D97-AF65-F5344CB8AC3E}">
        <p14:creationId xmlns:p14="http://schemas.microsoft.com/office/powerpoint/2010/main" val="293396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UPC and Component Topography slide with diagrams</a:t>
            </a:r>
          </a:p>
        </p:txBody>
      </p:sp>
      <p:sp>
        <p:nvSpPr>
          <p:cNvPr id="2" name="Google Shape;2843;p26">
            <a:extLst>
              <a:ext uri="{FF2B5EF4-FFF2-40B4-BE49-F238E27FC236}">
                <a16:creationId xmlns:a16="http://schemas.microsoft.com/office/drawing/2014/main" id="{CBE25761-6C67-04E8-B308-EAEF6EA7A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5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Bicep for Everything</a:t>
            </a:r>
            <a:endParaRPr dirty="0"/>
          </a:p>
        </p:txBody>
      </p:sp>
      <p:sp>
        <p:nvSpPr>
          <p:cNvPr id="2843" name="Google Shape;284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Even AWS through the AWS Cloud Control API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Custom fork at the moment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Terraform works too</a:t>
            </a:r>
          </a:p>
        </p:txBody>
      </p:sp>
    </p:spTree>
    <p:extLst>
      <p:ext uri="{BB962C8B-B14F-4D97-AF65-F5344CB8AC3E}">
        <p14:creationId xmlns:p14="http://schemas.microsoft.com/office/powerpoint/2010/main" val="169654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44;p26">
            <a:extLst>
              <a:ext uri="{FF2B5EF4-FFF2-40B4-BE49-F238E27FC236}">
                <a16:creationId xmlns:a16="http://schemas.microsoft.com/office/drawing/2014/main" id="{EA7BAADB-CC2F-5910-9944-8D0BDA988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Where does Radius fit into your organization?</a:t>
            </a:r>
          </a:p>
        </p:txBody>
      </p:sp>
      <p:sp>
        <p:nvSpPr>
          <p:cNvPr id="7" name="Google Shape;2843;p26">
            <a:extLst>
              <a:ext uri="{FF2B5EF4-FFF2-40B4-BE49-F238E27FC236}">
                <a16:creationId xmlns:a16="http://schemas.microsoft.com/office/drawing/2014/main" id="{27E29292-5951-4D37-F897-EB9F7001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Last section of "Concept: Why Radius": "Developers and platform engineers need to collaborate". Explaining how the different parts of Radius fits into an organization with roles like platform engineers, operators, cloud and security experts, developers.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If your developers want cake, but your organization has an allergy against public access, you can create a recipe to ensure private networking.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In platform engineering, Microsoft talks about paving paths for your organization to make it easier to follow requirements and policies, Recipes can be a way to achieve that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If you have a bunch of apps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32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44;p26">
            <a:extLst>
              <a:ext uri="{FF2B5EF4-FFF2-40B4-BE49-F238E27FC236}">
                <a16:creationId xmlns:a16="http://schemas.microsoft.com/office/drawing/2014/main" id="{EA7BAADB-CC2F-5910-9944-8D0BDA988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Questions</a:t>
            </a:r>
          </a:p>
        </p:txBody>
      </p:sp>
      <p:sp>
        <p:nvSpPr>
          <p:cNvPr id="7" name="Google Shape;2843;p26">
            <a:extLst>
              <a:ext uri="{FF2B5EF4-FFF2-40B4-BE49-F238E27FC236}">
                <a16:creationId xmlns:a16="http://schemas.microsoft.com/office/drawing/2014/main" id="{27E29292-5951-4D37-F897-EB9F7001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How does Radius compare to X?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  <a:hlinkClick r:id="rId3"/>
              </a:rPr>
              <a:t>https://docs.radapp.io/concepts/faq/#comparison-to-other-tools</a:t>
            </a:r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66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D8BFF1E1-4A27-C85B-398F-527947EB5950}"/>
              </a:ext>
            </a:extLst>
          </p:cNvPr>
          <p:cNvSpPr txBox="1">
            <a:spLocks/>
          </p:cNvSpPr>
          <p:nvPr/>
        </p:nvSpPr>
        <p:spPr>
          <a:xfrm>
            <a:off x="1766887" y="2677987"/>
            <a:ext cx="8658225" cy="150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9600" dirty="0">
                <a:solidFill>
                  <a:srgbClr val="F9F1A5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rad </a:t>
            </a:r>
            <a:r>
              <a:rPr lang="en-US" sz="9600" dirty="0" err="1">
                <a:solidFill>
                  <a:srgbClr val="CCCCCC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init</a:t>
            </a:r>
            <a:endParaRPr lang="en-US" sz="9600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Radify your apps now</a:t>
            </a:r>
            <a:endParaRPr dirty="0"/>
          </a:p>
        </p:txBody>
      </p:sp>
      <p:sp>
        <p:nvSpPr>
          <p:cNvPr id="2879" name="Google Shape;2879;p31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881" name="Google Shape;2881;p31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876" name="Google Shape;28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2882" name="Google Shape;2882;p31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It’s well-documented and open source, and there are monthly community calls.</a:t>
            </a:r>
            <a:endParaRPr dirty="0"/>
          </a:p>
        </p:txBody>
      </p:sp>
      <p:sp>
        <p:nvSpPr>
          <p:cNvPr id="2878" name="Google Shape;2878;p31"/>
          <p:cNvSpPr txBox="1">
            <a:spLocks noGrp="1"/>
          </p:cNvSpPr>
          <p:nvPr>
            <p:ph type="body" idx="5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2880" name="Google Shape;2880;p31"/>
          <p:cNvSpPr txBox="1">
            <a:spLocks noGrp="1"/>
          </p:cNvSpPr>
          <p:nvPr>
            <p:ph type="body" idx="6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32"/>
          <p:cNvSpPr txBox="1">
            <a:spLocks noGrp="1"/>
          </p:cNvSpPr>
          <p:nvPr>
            <p:ph type="title"/>
          </p:nvPr>
        </p:nvSpPr>
        <p:spPr>
          <a:xfrm>
            <a:off x="1821575" y="2687300"/>
            <a:ext cx="7584000" cy="283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interesting facts!</a:t>
            </a:r>
            <a:endParaRPr/>
          </a:p>
        </p:txBody>
      </p:sp>
      <p:sp>
        <p:nvSpPr>
          <p:cNvPr id="2888" name="Google Shape;2888;p32"/>
          <p:cNvSpPr txBox="1">
            <a:spLocks noGrp="1"/>
          </p:cNvSpPr>
          <p:nvPr>
            <p:ph type="body" idx="4294967295"/>
          </p:nvPr>
        </p:nvSpPr>
        <p:spPr>
          <a:xfrm>
            <a:off x="241600" y="6240275"/>
            <a:ext cx="11095500" cy="48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This is where you section ends. Duplicate this set of slides as many times you need to go over all your sections.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6" descr="Image">
            <a:extLst>
              <a:ext uri="{FF2B5EF4-FFF2-40B4-BE49-F238E27FC236}">
                <a16:creationId xmlns:a16="http://schemas.microsoft.com/office/drawing/2014/main" id="{56375F66-20AC-0F57-FAE6-D1A68DC2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70" y="1546578"/>
            <a:ext cx="11869460" cy="376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4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562" name="Google Shape;356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570" name="Google Shape;3570;p4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hello@mail.com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555-111-222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mydomain.com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4" name="Google Shape;3564;p44"/>
          <p:cNvSpPr/>
          <p:nvPr/>
        </p:nvSpPr>
        <p:spPr>
          <a:xfrm>
            <a:off x="5755215" y="5264135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5" name="Google Shape;3565;p44"/>
          <p:cNvGrpSpPr/>
          <p:nvPr/>
        </p:nvGrpSpPr>
        <p:grpSpPr>
          <a:xfrm>
            <a:off x="6288318" y="5254483"/>
            <a:ext cx="411849" cy="411917"/>
            <a:chOff x="5162200" y="4097750"/>
            <a:chExt cx="338385" cy="338414"/>
          </a:xfrm>
        </p:grpSpPr>
        <p:sp>
          <p:nvSpPr>
            <p:cNvPr id="3566" name="Google Shape;3566;p44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44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44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9" name="Google Shape;3569;p44"/>
          <p:cNvSpPr/>
          <p:nvPr/>
        </p:nvSpPr>
        <p:spPr>
          <a:xfrm>
            <a:off x="5022325" y="5305518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14AA268-5917-7CD8-6DC8-F0BD0382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7" y="2302881"/>
            <a:ext cx="1644793" cy="1623576"/>
          </a:xfrm>
          <a:prstGeom prst="rect">
            <a:avLst/>
          </a:prstGeom>
        </p:spPr>
      </p:pic>
      <p:pic>
        <p:nvPicPr>
          <p:cNvPr id="2985" name="Graphic 2984">
            <a:extLst>
              <a:ext uri="{FF2B5EF4-FFF2-40B4-BE49-F238E27FC236}">
                <a16:creationId xmlns:a16="http://schemas.microsoft.com/office/drawing/2014/main" id="{4A9125F0-6390-4BA2-086D-386F342967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05012" y="2307637"/>
            <a:ext cx="1643308" cy="1623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6C21FA-C21B-BF35-C123-A2E8624DBE6A}"/>
              </a:ext>
            </a:extLst>
          </p:cNvPr>
          <p:cNvSpPr txBox="1"/>
          <p:nvPr/>
        </p:nvSpPr>
        <p:spPr>
          <a:xfrm>
            <a:off x="5334255" y="3940175"/>
            <a:ext cx="1581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Ubuntu Condensed" panose="020B0506030602030204" pitchFamily="34" charset="0"/>
              </a:rPr>
              <a:t>Kubernetes</a:t>
            </a:r>
            <a:endParaRPr lang="en-SE" sz="2000" b="1" dirty="0">
              <a:solidFill>
                <a:schemeClr val="tx2"/>
              </a:solidFill>
              <a:latin typeface="Ubuntu Condensed" panose="020B0506030602030204" pitchFamily="34" charset="0"/>
            </a:endParaRPr>
          </a:p>
        </p:txBody>
      </p:sp>
      <p:grpSp>
        <p:nvGrpSpPr>
          <p:cNvPr id="2978" name="Group 2977">
            <a:extLst>
              <a:ext uri="{FF2B5EF4-FFF2-40B4-BE49-F238E27FC236}">
                <a16:creationId xmlns:a16="http://schemas.microsoft.com/office/drawing/2014/main" id="{CD0D3E71-2096-8790-B719-671F526B7D01}"/>
              </a:ext>
            </a:extLst>
          </p:cNvPr>
          <p:cNvGrpSpPr/>
          <p:nvPr/>
        </p:nvGrpSpPr>
        <p:grpSpPr>
          <a:xfrm>
            <a:off x="6676611" y="1621490"/>
            <a:ext cx="1581978" cy="1159315"/>
            <a:chOff x="6676611" y="1621490"/>
            <a:chExt cx="1581978" cy="11593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BE9B7F-FB8D-2D8C-143E-481C52E88E0D}"/>
                </a:ext>
              </a:extLst>
            </p:cNvPr>
            <p:cNvSpPr txBox="1"/>
            <p:nvPr/>
          </p:nvSpPr>
          <p:spPr>
            <a:xfrm>
              <a:off x="6676611" y="1621490"/>
              <a:ext cx="158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Your App</a:t>
              </a:r>
              <a:endParaRPr lang="en-SE" sz="20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grpSp>
          <p:nvGrpSpPr>
            <p:cNvPr id="2865" name="Group 2864">
              <a:extLst>
                <a:ext uri="{FF2B5EF4-FFF2-40B4-BE49-F238E27FC236}">
                  <a16:creationId xmlns:a16="http://schemas.microsoft.com/office/drawing/2014/main" id="{1EBC2A51-7E55-2761-369D-75CCE3FA5364}"/>
                </a:ext>
              </a:extLst>
            </p:cNvPr>
            <p:cNvGrpSpPr/>
            <p:nvPr/>
          </p:nvGrpSpPr>
          <p:grpSpPr>
            <a:xfrm>
              <a:off x="6795347" y="2110485"/>
              <a:ext cx="531360" cy="670320"/>
              <a:chOff x="6795347" y="2404231"/>
              <a:chExt cx="531360" cy="670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850" name="Ink 2849">
                    <a:extLst>
                      <a:ext uri="{FF2B5EF4-FFF2-40B4-BE49-F238E27FC236}">
                        <a16:creationId xmlns:a16="http://schemas.microsoft.com/office/drawing/2014/main" id="{F1F18579-FC67-574C-A52D-ADBB5774E7A0}"/>
                      </a:ext>
                    </a:extLst>
                  </p14:cNvPr>
                  <p14:cNvContentPartPr/>
                  <p14:nvPr/>
                </p14:nvContentPartPr>
                <p14:xfrm>
                  <a:off x="6795347" y="2404231"/>
                  <a:ext cx="531360" cy="653040"/>
                </p14:xfrm>
              </p:contentPart>
            </mc:Choice>
            <mc:Fallback>
              <p:pic>
                <p:nvPicPr>
                  <p:cNvPr id="2850" name="Ink 2849">
                    <a:extLst>
                      <a:ext uri="{FF2B5EF4-FFF2-40B4-BE49-F238E27FC236}">
                        <a16:creationId xmlns:a16="http://schemas.microsoft.com/office/drawing/2014/main" id="{F1F18579-FC67-574C-A52D-ADBB5774E7A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777347" y="2386221"/>
                    <a:ext cx="567000" cy="688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2864" name="Ink 2863">
                    <a:extLst>
                      <a:ext uri="{FF2B5EF4-FFF2-40B4-BE49-F238E27FC236}">
                        <a16:creationId xmlns:a16="http://schemas.microsoft.com/office/drawing/2014/main" id="{EC7607F6-FC22-9586-46F7-99D06946CED3}"/>
                      </a:ext>
                    </a:extLst>
                  </p14:cNvPr>
                  <p14:cNvContentPartPr/>
                  <p14:nvPr/>
                </p14:nvContentPartPr>
                <p14:xfrm>
                  <a:off x="6795347" y="2844151"/>
                  <a:ext cx="304560" cy="230400"/>
                </p14:xfrm>
              </p:contentPart>
            </mc:Choice>
            <mc:Fallback>
              <p:pic>
                <p:nvPicPr>
                  <p:cNvPr id="2864" name="Ink 2863">
                    <a:extLst>
                      <a:ext uri="{FF2B5EF4-FFF2-40B4-BE49-F238E27FC236}">
                        <a16:creationId xmlns:a16="http://schemas.microsoft.com/office/drawing/2014/main" id="{EC7607F6-FC22-9586-46F7-99D06946CED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777347" y="2826123"/>
                    <a:ext cx="340200" cy="26609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79" name="Group 2978">
            <a:extLst>
              <a:ext uri="{FF2B5EF4-FFF2-40B4-BE49-F238E27FC236}">
                <a16:creationId xmlns:a16="http://schemas.microsoft.com/office/drawing/2014/main" id="{2F2E58F8-3193-EDA0-CF42-0086EF0C0A04}"/>
              </a:ext>
            </a:extLst>
          </p:cNvPr>
          <p:cNvGrpSpPr/>
          <p:nvPr/>
        </p:nvGrpSpPr>
        <p:grpSpPr>
          <a:xfrm>
            <a:off x="2833511" y="605490"/>
            <a:ext cx="6818489" cy="4710631"/>
            <a:chOff x="2833511" y="605490"/>
            <a:chExt cx="6818489" cy="4710631"/>
          </a:xfrm>
        </p:grpSpPr>
        <p:sp>
          <p:nvSpPr>
            <p:cNvPr id="2872" name="Rectangle: Rounded Corners 2871">
              <a:extLst>
                <a:ext uri="{FF2B5EF4-FFF2-40B4-BE49-F238E27FC236}">
                  <a16:creationId xmlns:a16="http://schemas.microsoft.com/office/drawing/2014/main" id="{B58163C9-8C52-3B42-70A1-2C063FBF77FD}"/>
                </a:ext>
              </a:extLst>
            </p:cNvPr>
            <p:cNvSpPr/>
            <p:nvPr/>
          </p:nvSpPr>
          <p:spPr>
            <a:xfrm>
              <a:off x="2833511" y="1541879"/>
              <a:ext cx="6818489" cy="3774242"/>
            </a:xfrm>
            <a:prstGeom prst="roundRect">
              <a:avLst/>
            </a:prstGeom>
            <a:noFill/>
            <a:ln>
              <a:solidFill>
                <a:srgbClr val="50E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871" name="Graphic 2870">
              <a:extLst>
                <a:ext uri="{FF2B5EF4-FFF2-40B4-BE49-F238E27FC236}">
                  <a16:creationId xmlns:a16="http://schemas.microsoft.com/office/drawing/2014/main" id="{77934370-1891-966B-B4C6-26818A56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5602" y="605490"/>
              <a:ext cx="1016000" cy="1016000"/>
            </a:xfrm>
            <a:prstGeom prst="rect">
              <a:avLst/>
            </a:prstGeom>
          </p:spPr>
        </p:pic>
      </p:grpSp>
      <p:grpSp>
        <p:nvGrpSpPr>
          <p:cNvPr id="2977" name="Group 2976">
            <a:extLst>
              <a:ext uri="{FF2B5EF4-FFF2-40B4-BE49-F238E27FC236}">
                <a16:creationId xmlns:a16="http://schemas.microsoft.com/office/drawing/2014/main" id="{D99A2B80-DBD7-FA7C-0D96-AAAF165D692F}"/>
              </a:ext>
            </a:extLst>
          </p:cNvPr>
          <p:cNvGrpSpPr/>
          <p:nvPr/>
        </p:nvGrpSpPr>
        <p:grpSpPr>
          <a:xfrm>
            <a:off x="7122947" y="2921000"/>
            <a:ext cx="4093650" cy="1311776"/>
            <a:chOff x="7122947" y="2921000"/>
            <a:chExt cx="4093650" cy="1311776"/>
          </a:xfrm>
        </p:grpSpPr>
        <p:grpSp>
          <p:nvGrpSpPr>
            <p:cNvPr id="2899" name="Group 2898">
              <a:extLst>
                <a:ext uri="{FF2B5EF4-FFF2-40B4-BE49-F238E27FC236}">
                  <a16:creationId xmlns:a16="http://schemas.microsoft.com/office/drawing/2014/main" id="{FA51A132-2832-BF00-B038-0180D229E38D}"/>
                </a:ext>
              </a:extLst>
            </p:cNvPr>
            <p:cNvGrpSpPr/>
            <p:nvPr/>
          </p:nvGrpSpPr>
          <p:grpSpPr>
            <a:xfrm>
              <a:off x="7122947" y="3081391"/>
              <a:ext cx="916200" cy="330480"/>
              <a:chOff x="7122947" y="3081391"/>
              <a:chExt cx="916200" cy="330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897" name="Ink 2896">
                    <a:extLst>
                      <a:ext uri="{FF2B5EF4-FFF2-40B4-BE49-F238E27FC236}">
                        <a16:creationId xmlns:a16="http://schemas.microsoft.com/office/drawing/2014/main" id="{E4997C81-BBAD-7E26-F720-83702BF2178D}"/>
                      </a:ext>
                    </a:extLst>
                  </p14:cNvPr>
                  <p14:cNvContentPartPr/>
                  <p14:nvPr/>
                </p14:nvContentPartPr>
                <p14:xfrm>
                  <a:off x="7122947" y="3081391"/>
                  <a:ext cx="916200" cy="265320"/>
                </p14:xfrm>
              </p:contentPart>
            </mc:Choice>
            <mc:Fallback>
              <p:pic>
                <p:nvPicPr>
                  <p:cNvPr id="2897" name="Ink 2896">
                    <a:extLst>
                      <a:ext uri="{FF2B5EF4-FFF2-40B4-BE49-F238E27FC236}">
                        <a16:creationId xmlns:a16="http://schemas.microsoft.com/office/drawing/2014/main" id="{E4997C81-BBAD-7E26-F720-83702BF2178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104940" y="3063367"/>
                    <a:ext cx="951854" cy="301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898" name="Ink 2897">
                    <a:extLst>
                      <a:ext uri="{FF2B5EF4-FFF2-40B4-BE49-F238E27FC236}">
                        <a16:creationId xmlns:a16="http://schemas.microsoft.com/office/drawing/2014/main" id="{4BE1592E-6584-B29A-55D8-E538FCCBCAB5}"/>
                      </a:ext>
                    </a:extLst>
                  </p14:cNvPr>
                  <p14:cNvContentPartPr/>
                  <p14:nvPr/>
                </p14:nvContentPartPr>
                <p14:xfrm>
                  <a:off x="7815947" y="3137911"/>
                  <a:ext cx="218160" cy="273960"/>
                </p14:xfrm>
              </p:contentPart>
            </mc:Choice>
            <mc:Fallback>
              <p:pic>
                <p:nvPicPr>
                  <p:cNvPr id="2898" name="Ink 2897">
                    <a:extLst>
                      <a:ext uri="{FF2B5EF4-FFF2-40B4-BE49-F238E27FC236}">
                        <a16:creationId xmlns:a16="http://schemas.microsoft.com/office/drawing/2014/main" id="{4BE1592E-6584-B29A-55D8-E538FCCBCAB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797947" y="3119911"/>
                    <a:ext cx="253800" cy="30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6" name="Group 2975">
              <a:extLst>
                <a:ext uri="{FF2B5EF4-FFF2-40B4-BE49-F238E27FC236}">
                  <a16:creationId xmlns:a16="http://schemas.microsoft.com/office/drawing/2014/main" id="{A634ED49-9BB4-BB08-53DE-CCBF9316671A}"/>
                </a:ext>
              </a:extLst>
            </p:cNvPr>
            <p:cNvGrpSpPr/>
            <p:nvPr/>
          </p:nvGrpSpPr>
          <p:grpSpPr>
            <a:xfrm>
              <a:off x="7884333" y="2921000"/>
              <a:ext cx="3332264" cy="1311776"/>
              <a:chOff x="7884333" y="2921000"/>
              <a:chExt cx="3332264" cy="1311776"/>
            </a:xfrm>
          </p:grpSpPr>
          <p:pic>
            <p:nvPicPr>
              <p:cNvPr id="2880" name="Graphic 2879">
                <a:extLst>
                  <a:ext uri="{FF2B5EF4-FFF2-40B4-BE49-F238E27FC236}">
                    <a16:creationId xmlns:a16="http://schemas.microsoft.com/office/drawing/2014/main" id="{7E4D41B5-5354-CC4A-A3A4-0EDD0FECE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884333" y="2956120"/>
                <a:ext cx="945760" cy="945760"/>
              </a:xfrm>
              <a:prstGeom prst="rect">
                <a:avLst/>
              </a:prstGeom>
            </p:spPr>
          </p:pic>
          <p:cxnSp>
            <p:nvCxnSpPr>
              <p:cNvPr id="2886" name="Straight Connector 2885">
                <a:extLst>
                  <a:ext uri="{FF2B5EF4-FFF2-40B4-BE49-F238E27FC236}">
                    <a16:creationId xmlns:a16="http://schemas.microsoft.com/office/drawing/2014/main" id="{D366F65C-FC80-937A-EDA5-7C5988887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2197" y="3429000"/>
                <a:ext cx="90743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67" name="Group 2966">
                <a:extLst>
                  <a:ext uri="{FF2B5EF4-FFF2-40B4-BE49-F238E27FC236}">
                    <a16:creationId xmlns:a16="http://schemas.microsoft.com/office/drawing/2014/main" id="{4896A11F-9F2A-98D9-2E64-390787A71642}"/>
                  </a:ext>
                </a:extLst>
              </p:cNvPr>
              <p:cNvGrpSpPr/>
              <p:nvPr/>
            </p:nvGrpSpPr>
            <p:grpSpPr>
              <a:xfrm>
                <a:off x="9634619" y="2921000"/>
                <a:ext cx="1581978" cy="1311776"/>
                <a:chOff x="9634619" y="2921000"/>
                <a:chExt cx="1581978" cy="1311776"/>
              </a:xfrm>
            </p:grpSpPr>
            <p:pic>
              <p:nvPicPr>
                <p:cNvPr id="2867" name="Graphic 2866">
                  <a:extLst>
                    <a:ext uri="{FF2B5EF4-FFF2-40B4-BE49-F238E27FC236}">
                      <a16:creationId xmlns:a16="http://schemas.microsoft.com/office/drawing/2014/main" id="{3E5C23D1-1233-77DC-3963-ED2A3FF74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1735" y="2921000"/>
                  <a:ext cx="1016000" cy="1016000"/>
                </a:xfrm>
                <a:prstGeom prst="rect">
                  <a:avLst/>
                </a:prstGeom>
              </p:spPr>
            </p:pic>
            <p:sp>
              <p:nvSpPr>
                <p:cNvPr id="2962" name="TextBox 2961">
                  <a:extLst>
                    <a:ext uri="{FF2B5EF4-FFF2-40B4-BE49-F238E27FC236}">
                      <a16:creationId xmlns:a16="http://schemas.microsoft.com/office/drawing/2014/main" id="{14A264AC-7D97-C701-2D0B-15CACF3D07B1}"/>
                    </a:ext>
                  </a:extLst>
                </p:cNvPr>
                <p:cNvSpPr txBox="1"/>
                <p:nvPr/>
              </p:nvSpPr>
              <p:spPr>
                <a:xfrm>
                  <a:off x="9634619" y="3832666"/>
                  <a:ext cx="1581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/>
                      </a:solidFill>
                      <a:latin typeface="Ubuntu Condensed" panose="020B0506030602030204" pitchFamily="34" charset="0"/>
                    </a:rPr>
                    <a:t>Storage</a:t>
                  </a:r>
                  <a:endParaRPr lang="en-SE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  <p:grpSp>
        <p:nvGrpSpPr>
          <p:cNvPr id="2975" name="Group 2974">
            <a:extLst>
              <a:ext uri="{FF2B5EF4-FFF2-40B4-BE49-F238E27FC236}">
                <a16:creationId xmlns:a16="http://schemas.microsoft.com/office/drawing/2014/main" id="{235CACDA-2EC7-269D-70A0-1B0061143D9D}"/>
              </a:ext>
            </a:extLst>
          </p:cNvPr>
          <p:cNvGrpSpPr/>
          <p:nvPr/>
        </p:nvGrpSpPr>
        <p:grpSpPr>
          <a:xfrm>
            <a:off x="5069053" y="3781231"/>
            <a:ext cx="2053894" cy="3002603"/>
            <a:chOff x="5069053" y="3781231"/>
            <a:chExt cx="2053894" cy="3002603"/>
          </a:xfrm>
        </p:grpSpPr>
        <p:grpSp>
          <p:nvGrpSpPr>
            <p:cNvPr id="2896" name="Group 2895">
              <a:extLst>
                <a:ext uri="{FF2B5EF4-FFF2-40B4-BE49-F238E27FC236}">
                  <a16:creationId xmlns:a16="http://schemas.microsoft.com/office/drawing/2014/main" id="{3255E61E-F3EB-023B-6272-C6B5864ABE29}"/>
                </a:ext>
              </a:extLst>
            </p:cNvPr>
            <p:cNvGrpSpPr/>
            <p:nvPr/>
          </p:nvGrpSpPr>
          <p:grpSpPr>
            <a:xfrm>
              <a:off x="6434267" y="3781231"/>
              <a:ext cx="505800" cy="1886760"/>
              <a:chOff x="6434267" y="3781231"/>
              <a:chExt cx="505800" cy="1886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2894" name="Ink 2893">
                    <a:extLst>
                      <a:ext uri="{FF2B5EF4-FFF2-40B4-BE49-F238E27FC236}">
                        <a16:creationId xmlns:a16="http://schemas.microsoft.com/office/drawing/2014/main" id="{23E44EE7-EE3C-091A-03D0-D93C1195C535}"/>
                      </a:ext>
                    </a:extLst>
                  </p14:cNvPr>
                  <p14:cNvContentPartPr/>
                  <p14:nvPr/>
                </p14:nvContentPartPr>
                <p14:xfrm>
                  <a:off x="6527507" y="3781231"/>
                  <a:ext cx="412560" cy="1873440"/>
                </p14:xfrm>
              </p:contentPart>
            </mc:Choice>
            <mc:Fallback>
              <p:pic>
                <p:nvPicPr>
                  <p:cNvPr id="2894" name="Ink 2893">
                    <a:extLst>
                      <a:ext uri="{FF2B5EF4-FFF2-40B4-BE49-F238E27FC236}">
                        <a16:creationId xmlns:a16="http://schemas.microsoft.com/office/drawing/2014/main" id="{23E44EE7-EE3C-091A-03D0-D93C1195C53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509507" y="3763231"/>
                    <a:ext cx="448200" cy="19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895" name="Ink 2894">
                    <a:extLst>
                      <a:ext uri="{FF2B5EF4-FFF2-40B4-BE49-F238E27FC236}">
                        <a16:creationId xmlns:a16="http://schemas.microsoft.com/office/drawing/2014/main" id="{44699F8E-0413-CD4B-71DD-36ED7D43E3EF}"/>
                      </a:ext>
                    </a:extLst>
                  </p14:cNvPr>
                  <p14:cNvContentPartPr/>
                  <p14:nvPr/>
                </p14:nvContentPartPr>
                <p14:xfrm>
                  <a:off x="6434267" y="5474671"/>
                  <a:ext cx="392400" cy="193320"/>
                </p14:xfrm>
              </p:contentPart>
            </mc:Choice>
            <mc:Fallback>
              <p:pic>
                <p:nvPicPr>
                  <p:cNvPr id="2895" name="Ink 2894">
                    <a:extLst>
                      <a:ext uri="{FF2B5EF4-FFF2-40B4-BE49-F238E27FC236}">
                        <a16:creationId xmlns:a16="http://schemas.microsoft.com/office/drawing/2014/main" id="{44699F8E-0413-CD4B-71DD-36ED7D43E3E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416267" y="5456671"/>
                    <a:ext cx="428040" cy="22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66" name="Group 2965">
              <a:extLst>
                <a:ext uri="{FF2B5EF4-FFF2-40B4-BE49-F238E27FC236}">
                  <a16:creationId xmlns:a16="http://schemas.microsoft.com/office/drawing/2014/main" id="{AF58FC64-C468-BEC0-F135-A212B02B3979}"/>
                </a:ext>
              </a:extLst>
            </p:cNvPr>
            <p:cNvGrpSpPr/>
            <p:nvPr/>
          </p:nvGrpSpPr>
          <p:grpSpPr>
            <a:xfrm>
              <a:off x="5069053" y="5405425"/>
              <a:ext cx="2053894" cy="1378409"/>
              <a:chOff x="5069053" y="5405425"/>
              <a:chExt cx="2053894" cy="1378409"/>
            </a:xfrm>
          </p:grpSpPr>
          <p:pic>
            <p:nvPicPr>
              <p:cNvPr id="2878" name="Graphic 2877">
                <a:extLst>
                  <a:ext uri="{FF2B5EF4-FFF2-40B4-BE49-F238E27FC236}">
                    <a16:creationId xmlns:a16="http://schemas.microsoft.com/office/drawing/2014/main" id="{34C6CAE8-CE95-A5E9-87BD-A44A90F4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594686" y="5405425"/>
                <a:ext cx="1002628" cy="1002628"/>
              </a:xfrm>
              <a:prstGeom prst="rect">
                <a:avLst/>
              </a:prstGeom>
            </p:spPr>
          </p:pic>
          <p:sp>
            <p:nvSpPr>
              <p:cNvPr id="2963" name="TextBox 2962">
                <a:extLst>
                  <a:ext uri="{FF2B5EF4-FFF2-40B4-BE49-F238E27FC236}">
                    <a16:creationId xmlns:a16="http://schemas.microsoft.com/office/drawing/2014/main" id="{59FC84A8-300D-B177-0F63-35C8F54641DF}"/>
                  </a:ext>
                </a:extLst>
              </p:cNvPr>
              <p:cNvSpPr txBox="1"/>
              <p:nvPr/>
            </p:nvSpPr>
            <p:spPr>
              <a:xfrm>
                <a:off x="5069053" y="6383724"/>
                <a:ext cx="2053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rPr>
                  <a:t>Managed Identity</a:t>
                </a:r>
                <a:endParaRPr lang="en-SE" sz="2000" b="1" dirty="0">
                  <a:solidFill>
                    <a:schemeClr val="tx2"/>
                  </a:solidFill>
                  <a:latin typeface="Ubuntu Condensed" panose="020B0506030602030204" pitchFamily="34" charset="0"/>
                </a:endParaRPr>
              </a:p>
            </p:txBody>
          </p:sp>
        </p:grpSp>
      </p:grpSp>
      <p:grpSp>
        <p:nvGrpSpPr>
          <p:cNvPr id="2974" name="Group 2973">
            <a:extLst>
              <a:ext uri="{FF2B5EF4-FFF2-40B4-BE49-F238E27FC236}">
                <a16:creationId xmlns:a16="http://schemas.microsoft.com/office/drawing/2014/main" id="{0675AD42-E78D-8001-75A2-DC3A393311C2}"/>
              </a:ext>
            </a:extLst>
          </p:cNvPr>
          <p:cNvGrpSpPr/>
          <p:nvPr/>
        </p:nvGrpSpPr>
        <p:grpSpPr>
          <a:xfrm>
            <a:off x="1478360" y="3589711"/>
            <a:ext cx="3895347" cy="1402783"/>
            <a:chOff x="1478360" y="3589711"/>
            <a:chExt cx="3895347" cy="1402783"/>
          </a:xfrm>
        </p:grpSpPr>
        <p:grpSp>
          <p:nvGrpSpPr>
            <p:cNvPr id="2973" name="Group 2972">
              <a:extLst>
                <a:ext uri="{FF2B5EF4-FFF2-40B4-BE49-F238E27FC236}">
                  <a16:creationId xmlns:a16="http://schemas.microsoft.com/office/drawing/2014/main" id="{C97302C8-25B8-CCDB-7B69-D3C9654B033A}"/>
                </a:ext>
              </a:extLst>
            </p:cNvPr>
            <p:cNvGrpSpPr/>
            <p:nvPr/>
          </p:nvGrpSpPr>
          <p:grpSpPr>
            <a:xfrm>
              <a:off x="4517627" y="3589711"/>
              <a:ext cx="856080" cy="542520"/>
              <a:chOff x="4517627" y="3589711"/>
              <a:chExt cx="856080" cy="542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959" name="Ink 2958">
                    <a:extLst>
                      <a:ext uri="{FF2B5EF4-FFF2-40B4-BE49-F238E27FC236}">
                        <a16:creationId xmlns:a16="http://schemas.microsoft.com/office/drawing/2014/main" id="{2C780F2D-03A4-D1BA-0F97-D65E8AF64837}"/>
                      </a:ext>
                    </a:extLst>
                  </p14:cNvPr>
                  <p14:cNvContentPartPr/>
                  <p14:nvPr/>
                </p14:nvContentPartPr>
                <p14:xfrm>
                  <a:off x="4517627" y="3589711"/>
                  <a:ext cx="856080" cy="517680"/>
                </p14:xfrm>
              </p:contentPart>
            </mc:Choice>
            <mc:Fallback>
              <p:pic>
                <p:nvPicPr>
                  <p:cNvPr id="2959" name="Ink 2958">
                    <a:extLst>
                      <a:ext uri="{FF2B5EF4-FFF2-40B4-BE49-F238E27FC236}">
                        <a16:creationId xmlns:a16="http://schemas.microsoft.com/office/drawing/2014/main" id="{2C780F2D-03A4-D1BA-0F97-D65E8AF6483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499619" y="3571724"/>
                    <a:ext cx="891735" cy="5532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961" name="Ink 2960">
                    <a:extLst>
                      <a:ext uri="{FF2B5EF4-FFF2-40B4-BE49-F238E27FC236}">
                        <a16:creationId xmlns:a16="http://schemas.microsoft.com/office/drawing/2014/main" id="{9BE2B6E5-B84A-B488-651C-28D0C7F30BF1}"/>
                      </a:ext>
                    </a:extLst>
                  </p14:cNvPr>
                  <p14:cNvContentPartPr/>
                  <p14:nvPr/>
                </p14:nvContentPartPr>
                <p14:xfrm>
                  <a:off x="4524107" y="3883111"/>
                  <a:ext cx="261000" cy="249120"/>
                </p14:xfrm>
              </p:contentPart>
            </mc:Choice>
            <mc:Fallback>
              <p:pic>
                <p:nvPicPr>
                  <p:cNvPr id="2961" name="Ink 2960">
                    <a:extLst>
                      <a:ext uri="{FF2B5EF4-FFF2-40B4-BE49-F238E27FC236}">
                        <a16:creationId xmlns:a16="http://schemas.microsoft.com/office/drawing/2014/main" id="{9BE2B6E5-B84A-B488-651C-28D0C7F30BF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506107" y="3865111"/>
                    <a:ext cx="296640" cy="284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0" name="Group 2969">
              <a:extLst>
                <a:ext uri="{FF2B5EF4-FFF2-40B4-BE49-F238E27FC236}">
                  <a16:creationId xmlns:a16="http://schemas.microsoft.com/office/drawing/2014/main" id="{03435A3A-0866-F85A-7D7B-63B481046832}"/>
                </a:ext>
              </a:extLst>
            </p:cNvPr>
            <p:cNvGrpSpPr/>
            <p:nvPr/>
          </p:nvGrpSpPr>
          <p:grpSpPr>
            <a:xfrm>
              <a:off x="1478360" y="3665117"/>
              <a:ext cx="3063781" cy="1327377"/>
              <a:chOff x="1478360" y="3665117"/>
              <a:chExt cx="3063781" cy="1327377"/>
            </a:xfrm>
          </p:grpSpPr>
          <p:pic>
            <p:nvPicPr>
              <p:cNvPr id="2879" name="Graphic 2878">
                <a:extLst>
                  <a:ext uri="{FF2B5EF4-FFF2-40B4-BE49-F238E27FC236}">
                    <a16:creationId xmlns:a16="http://schemas.microsoft.com/office/drawing/2014/main" id="{02B2D9ED-B3EF-67E0-4EE3-09D8964E1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596381" y="3700237"/>
                <a:ext cx="945760" cy="945760"/>
              </a:xfrm>
              <a:prstGeom prst="rect">
                <a:avLst/>
              </a:prstGeom>
            </p:spPr>
          </p:pic>
          <p:cxnSp>
            <p:nvCxnSpPr>
              <p:cNvPr id="2883" name="Straight Connector 2882">
                <a:extLst>
                  <a:ext uri="{FF2B5EF4-FFF2-40B4-BE49-F238E27FC236}">
                    <a16:creationId xmlns:a16="http://schemas.microsoft.com/office/drawing/2014/main" id="{5D3BEB5E-7306-485B-AA8B-3DD5B7691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797" y="4182888"/>
                <a:ext cx="90743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68" name="Group 2967">
                <a:extLst>
                  <a:ext uri="{FF2B5EF4-FFF2-40B4-BE49-F238E27FC236}">
                    <a16:creationId xmlns:a16="http://schemas.microsoft.com/office/drawing/2014/main" id="{56A10584-4036-A595-61CB-D534EFED5D35}"/>
                  </a:ext>
                </a:extLst>
              </p:cNvPr>
              <p:cNvGrpSpPr/>
              <p:nvPr/>
            </p:nvGrpSpPr>
            <p:grpSpPr>
              <a:xfrm>
                <a:off x="1478360" y="3665117"/>
                <a:ext cx="1177520" cy="1327377"/>
                <a:chOff x="1478360" y="3665117"/>
                <a:chExt cx="1177520" cy="1327377"/>
              </a:xfrm>
            </p:grpSpPr>
            <p:pic>
              <p:nvPicPr>
                <p:cNvPr id="2869" name="Graphic 2868">
                  <a:extLst>
                    <a:ext uri="{FF2B5EF4-FFF2-40B4-BE49-F238E27FC236}">
                      <a16:creationId xmlns:a16="http://schemas.microsoft.com/office/drawing/2014/main" id="{B89FF0EC-7A1C-142B-2C89-60C8C4D90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773" y="3665117"/>
                  <a:ext cx="1016000" cy="1016000"/>
                </a:xfrm>
                <a:prstGeom prst="rect">
                  <a:avLst/>
                </a:prstGeom>
              </p:spPr>
            </p:pic>
            <p:sp>
              <p:nvSpPr>
                <p:cNvPr id="2964" name="TextBox 2963">
                  <a:extLst>
                    <a:ext uri="{FF2B5EF4-FFF2-40B4-BE49-F238E27FC236}">
                      <a16:creationId xmlns:a16="http://schemas.microsoft.com/office/drawing/2014/main" id="{AA39B478-23EB-49A0-6FF5-B222C77422CE}"/>
                    </a:ext>
                  </a:extLst>
                </p:cNvPr>
                <p:cNvSpPr txBox="1"/>
                <p:nvPr/>
              </p:nvSpPr>
              <p:spPr>
                <a:xfrm>
                  <a:off x="1478360" y="4592384"/>
                  <a:ext cx="1177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/>
                      </a:solidFill>
                      <a:latin typeface="Ubuntu Condensed" panose="020B0506030602030204" pitchFamily="34" charset="0"/>
                    </a:rPr>
                    <a:t>Function</a:t>
                  </a:r>
                  <a:endParaRPr lang="en-SE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  <p:grpSp>
        <p:nvGrpSpPr>
          <p:cNvPr id="2972" name="Group 2971">
            <a:extLst>
              <a:ext uri="{FF2B5EF4-FFF2-40B4-BE49-F238E27FC236}">
                <a16:creationId xmlns:a16="http://schemas.microsoft.com/office/drawing/2014/main" id="{D16B1170-0166-2881-7893-2E6A40400E9A}"/>
              </a:ext>
            </a:extLst>
          </p:cNvPr>
          <p:cNvGrpSpPr/>
          <p:nvPr/>
        </p:nvGrpSpPr>
        <p:grpSpPr>
          <a:xfrm>
            <a:off x="1485561" y="2262640"/>
            <a:ext cx="3889226" cy="1330353"/>
            <a:chOff x="1485561" y="2262640"/>
            <a:chExt cx="3889226" cy="1330353"/>
          </a:xfrm>
        </p:grpSpPr>
        <p:grpSp>
          <p:nvGrpSpPr>
            <p:cNvPr id="2906" name="Group 2905">
              <a:extLst>
                <a:ext uri="{FF2B5EF4-FFF2-40B4-BE49-F238E27FC236}">
                  <a16:creationId xmlns:a16="http://schemas.microsoft.com/office/drawing/2014/main" id="{0DBDA671-40D8-27C3-426F-7F1DCBCF56B9}"/>
                </a:ext>
              </a:extLst>
            </p:cNvPr>
            <p:cNvGrpSpPr/>
            <p:nvPr/>
          </p:nvGrpSpPr>
          <p:grpSpPr>
            <a:xfrm>
              <a:off x="4385147" y="2460751"/>
              <a:ext cx="989640" cy="293760"/>
              <a:chOff x="4385147" y="2460751"/>
              <a:chExt cx="989640" cy="293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904" name="Ink 2903">
                    <a:extLst>
                      <a:ext uri="{FF2B5EF4-FFF2-40B4-BE49-F238E27FC236}">
                        <a16:creationId xmlns:a16="http://schemas.microsoft.com/office/drawing/2014/main" id="{5C7721D1-34D8-3B93-AFA6-7A9EE06D1551}"/>
                      </a:ext>
                    </a:extLst>
                  </p14:cNvPr>
                  <p14:cNvContentPartPr/>
                  <p14:nvPr/>
                </p14:nvContentPartPr>
                <p14:xfrm>
                  <a:off x="4429067" y="2570551"/>
                  <a:ext cx="945720" cy="183960"/>
                </p14:xfrm>
              </p:contentPart>
            </mc:Choice>
            <mc:Fallback>
              <p:pic>
                <p:nvPicPr>
                  <p:cNvPr id="2904" name="Ink 2903">
                    <a:extLst>
                      <a:ext uri="{FF2B5EF4-FFF2-40B4-BE49-F238E27FC236}">
                        <a16:creationId xmlns:a16="http://schemas.microsoft.com/office/drawing/2014/main" id="{5C7721D1-34D8-3B93-AFA6-7A9EE06D155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411067" y="2552551"/>
                    <a:ext cx="98136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2905" name="Ink 2904">
                    <a:extLst>
                      <a:ext uri="{FF2B5EF4-FFF2-40B4-BE49-F238E27FC236}">
                        <a16:creationId xmlns:a16="http://schemas.microsoft.com/office/drawing/2014/main" id="{3820519C-78A8-4CF1-89F0-BF7FB4EB52C3}"/>
                      </a:ext>
                    </a:extLst>
                  </p14:cNvPr>
                  <p14:cNvContentPartPr/>
                  <p14:nvPr/>
                </p14:nvContentPartPr>
                <p14:xfrm>
                  <a:off x="4385147" y="2460751"/>
                  <a:ext cx="177840" cy="271080"/>
                </p14:xfrm>
              </p:contentPart>
            </mc:Choice>
            <mc:Fallback>
              <p:pic>
                <p:nvPicPr>
                  <p:cNvPr id="2905" name="Ink 2904">
                    <a:extLst>
                      <a:ext uri="{FF2B5EF4-FFF2-40B4-BE49-F238E27FC236}">
                        <a16:creationId xmlns:a16="http://schemas.microsoft.com/office/drawing/2014/main" id="{3820519C-78A8-4CF1-89F0-BF7FB4EB52C3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367110" y="2442775"/>
                    <a:ext cx="213552" cy="30667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1" name="Group 2970">
              <a:extLst>
                <a:ext uri="{FF2B5EF4-FFF2-40B4-BE49-F238E27FC236}">
                  <a16:creationId xmlns:a16="http://schemas.microsoft.com/office/drawing/2014/main" id="{539A78BB-0FAA-5617-0BF9-7E4F1B9B18CC}"/>
                </a:ext>
              </a:extLst>
            </p:cNvPr>
            <p:cNvGrpSpPr/>
            <p:nvPr/>
          </p:nvGrpSpPr>
          <p:grpSpPr>
            <a:xfrm>
              <a:off x="1485561" y="2262640"/>
              <a:ext cx="3041430" cy="1330353"/>
              <a:chOff x="1485561" y="2262640"/>
              <a:chExt cx="3041430" cy="1330353"/>
            </a:xfrm>
          </p:grpSpPr>
          <p:pic>
            <p:nvPicPr>
              <p:cNvPr id="2876" name="Graphic 2875">
                <a:extLst>
                  <a:ext uri="{FF2B5EF4-FFF2-40B4-BE49-F238E27FC236}">
                    <a16:creationId xmlns:a16="http://schemas.microsoft.com/office/drawing/2014/main" id="{72AF7E01-3052-F45C-3589-49071DC52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581231" y="2262640"/>
                <a:ext cx="945760" cy="945760"/>
              </a:xfrm>
              <a:prstGeom prst="rect">
                <a:avLst/>
              </a:prstGeom>
            </p:spPr>
          </p:pic>
          <p:cxnSp>
            <p:nvCxnSpPr>
              <p:cNvPr id="2882" name="Straight Connector 2881">
                <a:extLst>
                  <a:ext uri="{FF2B5EF4-FFF2-40B4-BE49-F238E27FC236}">
                    <a16:creationId xmlns:a16="http://schemas.microsoft.com/office/drawing/2014/main" id="{16E86FFF-6F77-F413-D201-5AA9A4F83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797" y="2735520"/>
                <a:ext cx="90743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69" name="Group 2968">
                <a:extLst>
                  <a:ext uri="{FF2B5EF4-FFF2-40B4-BE49-F238E27FC236}">
                    <a16:creationId xmlns:a16="http://schemas.microsoft.com/office/drawing/2014/main" id="{4D8F5205-85B4-A876-A3F8-7AA47CE07482}"/>
                  </a:ext>
                </a:extLst>
              </p:cNvPr>
              <p:cNvGrpSpPr/>
              <p:nvPr/>
            </p:nvGrpSpPr>
            <p:grpSpPr>
              <a:xfrm>
                <a:off x="1485561" y="2262640"/>
                <a:ext cx="1177520" cy="1330353"/>
                <a:chOff x="1485561" y="2262640"/>
                <a:chExt cx="1177520" cy="1330353"/>
              </a:xfrm>
            </p:grpSpPr>
            <p:pic>
              <p:nvPicPr>
                <p:cNvPr id="2874" name="Graphic 2873">
                  <a:extLst>
                    <a:ext uri="{FF2B5EF4-FFF2-40B4-BE49-F238E27FC236}">
                      <a16:creationId xmlns:a16="http://schemas.microsoft.com/office/drawing/2014/main" id="{AD0815A4-08D6-9CA4-5E75-64E75CD58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0464" y="2262640"/>
                  <a:ext cx="993312" cy="993312"/>
                </a:xfrm>
                <a:prstGeom prst="rect">
                  <a:avLst/>
                </a:prstGeom>
              </p:spPr>
            </p:pic>
            <p:sp>
              <p:nvSpPr>
                <p:cNvPr id="2965" name="TextBox 2964">
                  <a:extLst>
                    <a:ext uri="{FF2B5EF4-FFF2-40B4-BE49-F238E27FC236}">
                      <a16:creationId xmlns:a16="http://schemas.microsoft.com/office/drawing/2014/main" id="{24D3D93B-5316-9922-D431-A1E92C43B951}"/>
                    </a:ext>
                  </a:extLst>
                </p:cNvPr>
                <p:cNvSpPr txBox="1"/>
                <p:nvPr/>
              </p:nvSpPr>
              <p:spPr>
                <a:xfrm>
                  <a:off x="1485561" y="3192883"/>
                  <a:ext cx="1177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/>
                      </a:solidFill>
                      <a:latin typeface="Ubuntu Condensed" panose="020B0506030602030204" pitchFamily="34" charset="0"/>
                    </a:rPr>
                    <a:t>Key Vault</a:t>
                  </a:r>
                  <a:endParaRPr lang="en-SE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9183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2E3968-90CB-F7D6-DD11-B7720058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225" y="1990725"/>
            <a:ext cx="7829550" cy="2514600"/>
          </a:xfrm>
        </p:spPr>
        <p:txBody>
          <a:bodyPr/>
          <a:lstStyle/>
          <a:p>
            <a:r>
              <a:rPr lang="en-US" sz="13800" dirty="0"/>
              <a:t>Appi-ness</a:t>
            </a:r>
            <a:endParaRPr lang="en-SE" sz="13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6571F6-6E49-15E4-6667-781F1290C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1975" y="3542257"/>
            <a:ext cx="4653500" cy="1505993"/>
          </a:xfrm>
        </p:spPr>
        <p:txBody>
          <a:bodyPr/>
          <a:lstStyle/>
          <a:p>
            <a:r>
              <a:rPr lang="en-US" sz="24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 feeling of satisfaction one has when the application is at the center of every workflow</a:t>
            </a:r>
            <a:endParaRPr lang="en-SE" sz="2400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D1BFB-B87E-DB98-BF86-E0D73004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74" y="801184"/>
            <a:ext cx="4723981" cy="909209"/>
          </a:xfrm>
        </p:spPr>
        <p:txBody>
          <a:bodyPr/>
          <a:lstStyle/>
          <a:p>
            <a:pPr algn="l"/>
            <a:r>
              <a:rPr lang="en-US" sz="6000" dirty="0"/>
              <a:t>Emanuel Palm</a:t>
            </a:r>
            <a:endParaRPr lang="en-SE" sz="6000" dirty="0"/>
          </a:p>
        </p:txBody>
      </p:sp>
      <p:sp>
        <p:nvSpPr>
          <p:cNvPr id="4" name="Google Shape;387;p23">
            <a:extLst>
              <a:ext uri="{FF2B5EF4-FFF2-40B4-BE49-F238E27FC236}">
                <a16:creationId xmlns:a16="http://schemas.microsoft.com/office/drawing/2014/main" id="{4F5F1B16-88A2-CB2A-0CE1-44973F95F00E}"/>
              </a:ext>
            </a:extLst>
          </p:cNvPr>
          <p:cNvSpPr txBox="1">
            <a:spLocks/>
          </p:cNvSpPr>
          <p:nvPr/>
        </p:nvSpPr>
        <p:spPr>
          <a:xfrm>
            <a:off x="4365574" y="2495082"/>
            <a:ext cx="675366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3600" dirty="0"/>
              <a:t>❤️ Everything-as-Code</a:t>
            </a:r>
          </a:p>
          <a:p>
            <a:pPr algn="l"/>
            <a:r>
              <a:rPr lang="en-US" sz="3600" dirty="0"/>
              <a:t>📦 Makes modules &amp; tools</a:t>
            </a:r>
          </a:p>
          <a:p>
            <a:pPr algn="l"/>
            <a:r>
              <a:rPr lang="en-US" sz="3600" dirty="0"/>
              <a:t>📃 Fan of Open Source</a:t>
            </a:r>
          </a:p>
          <a:p>
            <a:pPr algn="l"/>
            <a:r>
              <a:rPr lang="en-US" sz="3600" dirty="0"/>
              <a:t>☁️ Blogs at </a:t>
            </a:r>
            <a:r>
              <a:rPr lang="en-US" sz="3600" dirty="0" err="1">
                <a:solidFill>
                  <a:schemeClr val="accent4"/>
                </a:solidFill>
              </a:rPr>
              <a:t>pipe.how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0" name="Google Shape;387;p23">
            <a:extLst>
              <a:ext uri="{FF2B5EF4-FFF2-40B4-BE49-F238E27FC236}">
                <a16:creationId xmlns:a16="http://schemas.microsoft.com/office/drawing/2014/main" id="{0E79A4D8-6676-D321-962E-4D5AA1BC0627}"/>
              </a:ext>
            </a:extLst>
          </p:cNvPr>
          <p:cNvSpPr txBox="1">
            <a:spLocks/>
          </p:cNvSpPr>
          <p:nvPr/>
        </p:nvSpPr>
        <p:spPr>
          <a:xfrm>
            <a:off x="7022653" y="1614136"/>
            <a:ext cx="2614159" cy="68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2800" dirty="0">
                <a:solidFill>
                  <a:schemeClr val="accent4"/>
                </a:solidFill>
                <a:latin typeface="Ubuntu Condensed" panose="020B0506030602030204" pitchFamily="34" charset="0"/>
              </a:rPr>
              <a:t>@PalmEmanuel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37949C-2259-55CA-60D5-6A8129B6C9AC}"/>
              </a:ext>
            </a:extLst>
          </p:cNvPr>
          <p:cNvGrpSpPr/>
          <p:nvPr/>
        </p:nvGrpSpPr>
        <p:grpSpPr>
          <a:xfrm>
            <a:off x="990600" y="829291"/>
            <a:ext cx="3374974" cy="3408747"/>
            <a:chOff x="1482584" y="955310"/>
            <a:chExt cx="2882990" cy="29118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20DD5A-6DB6-EDCD-12CA-4F08A72E4971}"/>
                </a:ext>
              </a:extLst>
            </p:cNvPr>
            <p:cNvGrpSpPr/>
            <p:nvPr/>
          </p:nvGrpSpPr>
          <p:grpSpPr>
            <a:xfrm>
              <a:off x="1482584" y="955310"/>
              <a:ext cx="2882990" cy="2911840"/>
              <a:chOff x="141220" y="184801"/>
              <a:chExt cx="1327200" cy="1340481"/>
            </a:xfrm>
          </p:grpSpPr>
          <p:sp>
            <p:nvSpPr>
              <p:cNvPr id="19" name="Google Shape;2399;p21">
                <a:extLst>
                  <a:ext uri="{FF2B5EF4-FFF2-40B4-BE49-F238E27FC236}">
                    <a16:creationId xmlns:a16="http://schemas.microsoft.com/office/drawing/2014/main" id="{B167EB40-53F4-00EF-05EE-2FAA2CE28CAC}"/>
                  </a:ext>
                </a:extLst>
              </p:cNvPr>
              <p:cNvSpPr/>
              <p:nvPr/>
            </p:nvSpPr>
            <p:spPr>
              <a:xfrm>
                <a:off x="141220" y="184801"/>
                <a:ext cx="1327200" cy="1327200"/>
              </a:xfrm>
              <a:prstGeom prst="arc">
                <a:avLst>
                  <a:gd name="adj1" fmla="val 16200000"/>
                  <a:gd name="adj2" fmla="val 54672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" name="Google Shape;2400;p21">
                <a:extLst>
                  <a:ext uri="{FF2B5EF4-FFF2-40B4-BE49-F238E27FC236}">
                    <a16:creationId xmlns:a16="http://schemas.microsoft.com/office/drawing/2014/main" id="{FA37561A-E941-F0F4-36A0-9E1853F04C2D}"/>
                  </a:ext>
                </a:extLst>
              </p:cNvPr>
              <p:cNvGrpSpPr/>
              <p:nvPr/>
            </p:nvGrpSpPr>
            <p:grpSpPr>
              <a:xfrm>
                <a:off x="296966" y="850164"/>
                <a:ext cx="500078" cy="675118"/>
                <a:chOff x="9128131" y="2438859"/>
                <a:chExt cx="554656" cy="748800"/>
              </a:xfrm>
            </p:grpSpPr>
            <p:cxnSp>
              <p:nvCxnSpPr>
                <p:cNvPr id="22" name="Google Shape;2402;p21">
                  <a:extLst>
                    <a:ext uri="{FF2B5EF4-FFF2-40B4-BE49-F238E27FC236}">
                      <a16:creationId xmlns:a16="http://schemas.microsoft.com/office/drawing/2014/main" id="{435AB05E-99B3-78A2-DEB0-C5C5FD18E71B}"/>
                    </a:ext>
                  </a:extLst>
                </p:cNvPr>
                <p:cNvCxnSpPr/>
                <p:nvPr/>
              </p:nvCxnSpPr>
              <p:spPr>
                <a:xfrm>
                  <a:off x="968278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" name="Google Shape;2403;p21">
                  <a:extLst>
                    <a:ext uri="{FF2B5EF4-FFF2-40B4-BE49-F238E27FC236}">
                      <a16:creationId xmlns:a16="http://schemas.microsoft.com/office/drawing/2014/main" id="{AA9E1F43-3D35-AD95-0C92-EC39A29E8F29}"/>
                    </a:ext>
                  </a:extLst>
                </p:cNvPr>
                <p:cNvCxnSpPr/>
                <p:nvPr/>
              </p:nvCxnSpPr>
              <p:spPr>
                <a:xfrm>
                  <a:off x="9497903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2404;p21">
                  <a:extLst>
                    <a:ext uri="{FF2B5EF4-FFF2-40B4-BE49-F238E27FC236}">
                      <a16:creationId xmlns:a16="http://schemas.microsoft.com/office/drawing/2014/main" id="{C8855790-5BC1-BD1D-EA32-8E4F18D3D55B}"/>
                    </a:ext>
                  </a:extLst>
                </p:cNvPr>
                <p:cNvCxnSpPr/>
                <p:nvPr/>
              </p:nvCxnSpPr>
              <p:spPr>
                <a:xfrm>
                  <a:off x="931301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2405;p21">
                  <a:extLst>
                    <a:ext uri="{FF2B5EF4-FFF2-40B4-BE49-F238E27FC236}">
                      <a16:creationId xmlns:a16="http://schemas.microsoft.com/office/drawing/2014/main" id="{7E2750BA-3BFC-81F5-6407-C553FBBF3DDA}"/>
                    </a:ext>
                  </a:extLst>
                </p:cNvPr>
                <p:cNvCxnSpPr/>
                <p:nvPr/>
              </p:nvCxnSpPr>
              <p:spPr>
                <a:xfrm>
                  <a:off x="9128131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6" name="Google Shape;2406;p21">
                <a:extLst>
                  <a:ext uri="{FF2B5EF4-FFF2-40B4-BE49-F238E27FC236}">
                    <a16:creationId xmlns:a16="http://schemas.microsoft.com/office/drawing/2014/main" id="{EC7C1F47-8C79-43A7-896F-018CD4D24044}"/>
                  </a:ext>
                </a:extLst>
              </p:cNvPr>
              <p:cNvSpPr/>
              <p:nvPr/>
            </p:nvSpPr>
            <p:spPr>
              <a:xfrm>
                <a:off x="267671" y="352160"/>
                <a:ext cx="989400" cy="989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407;p21">
                <a:extLst>
                  <a:ext uri="{FF2B5EF4-FFF2-40B4-BE49-F238E27FC236}">
                    <a16:creationId xmlns:a16="http://schemas.microsoft.com/office/drawing/2014/main" id="{D9400BAB-5165-3500-94F3-39C53779BB1B}"/>
                  </a:ext>
                </a:extLst>
              </p:cNvPr>
              <p:cNvSpPr/>
              <p:nvPr/>
            </p:nvSpPr>
            <p:spPr>
              <a:xfrm>
                <a:off x="444845" y="529335"/>
                <a:ext cx="634800" cy="634800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" name="Google Shape;2838;p25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738743" y="1297248"/>
              <a:ext cx="2170814" cy="2170814"/>
            </a:xfrm>
            <a:prstGeom prst="ellipse">
              <a:avLst/>
            </a:prstGeom>
            <a:noFill/>
            <a:ln w="571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" name="Picture 15" descr="A blue and white diamond with letters&#10;&#10;Description automatically generated">
              <a:extLst>
                <a:ext uri="{FF2B5EF4-FFF2-40B4-BE49-F238E27FC236}">
                  <a16:creationId xmlns:a16="http://schemas.microsoft.com/office/drawing/2014/main" id="{BDB2D78D-F9DC-22ED-E071-34118524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7744" y="2762533"/>
              <a:ext cx="695325" cy="69532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9412F4D-016A-F699-4346-C069468E924F}"/>
              </a:ext>
            </a:extLst>
          </p:cNvPr>
          <p:cNvSpPr txBox="1"/>
          <p:nvPr/>
        </p:nvSpPr>
        <p:spPr>
          <a:xfrm>
            <a:off x="4542982" y="1752248"/>
            <a:ext cx="2614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🧙</a:t>
            </a:r>
            <a:r>
              <a:rPr lang="en-US" sz="2800" dirty="0"/>
              <a:t>☕🍰🧗🥏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28"/>
          <p:cNvSpPr txBox="1">
            <a:spLocks noGrp="1"/>
          </p:cNvSpPr>
          <p:nvPr>
            <p:ph type="title"/>
          </p:nvPr>
        </p:nvSpPr>
        <p:spPr>
          <a:xfrm>
            <a:off x="2703300" y="915349"/>
            <a:ext cx="6785400" cy="1246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Session Overview</a:t>
            </a:r>
            <a:endParaRPr sz="6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FDF254-D087-1E1F-DE3D-2C596BA38A2A}"/>
              </a:ext>
            </a:extLst>
          </p:cNvPr>
          <p:cNvGrpSpPr/>
          <p:nvPr/>
        </p:nvGrpSpPr>
        <p:grpSpPr>
          <a:xfrm>
            <a:off x="1917809" y="2315116"/>
            <a:ext cx="1523656" cy="2408375"/>
            <a:chOff x="1917809" y="2315116"/>
            <a:chExt cx="1523656" cy="240837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A231867-D158-BD9E-1C06-E03FA0488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5" r="75173"/>
            <a:stretch/>
          </p:blipFill>
          <p:spPr>
            <a:xfrm>
              <a:off x="1917809" y="2596174"/>
              <a:ext cx="1523656" cy="166565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A5A4F5-570D-46F4-0A20-FB972543B878}"/>
                </a:ext>
              </a:extLst>
            </p:cNvPr>
            <p:cNvSpPr txBox="1"/>
            <p:nvPr/>
          </p:nvSpPr>
          <p:spPr>
            <a:xfrm>
              <a:off x="2032109" y="2315116"/>
              <a:ext cx="31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1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6C21FA-C21B-BF35-C123-A2E8624DBE6A}"/>
                </a:ext>
              </a:extLst>
            </p:cNvPr>
            <p:cNvSpPr txBox="1"/>
            <p:nvPr/>
          </p:nvSpPr>
          <p:spPr>
            <a:xfrm>
              <a:off x="1998771" y="4261826"/>
              <a:ext cx="1361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Radius?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0EEADA-BDC6-9890-A43C-B3BE344529D5}"/>
              </a:ext>
            </a:extLst>
          </p:cNvPr>
          <p:cNvGrpSpPr/>
          <p:nvPr/>
        </p:nvGrpSpPr>
        <p:grpSpPr>
          <a:xfrm>
            <a:off x="5320756" y="2315115"/>
            <a:ext cx="1550488" cy="2408375"/>
            <a:chOff x="5320756" y="2315115"/>
            <a:chExt cx="1550488" cy="2408375"/>
          </a:xfrm>
        </p:grpSpPr>
        <p:pic>
          <p:nvPicPr>
            <p:cNvPr id="9" name="Graphic 8" descr="Programmer male with solid fill">
              <a:extLst>
                <a:ext uri="{FF2B5EF4-FFF2-40B4-BE49-F238E27FC236}">
                  <a16:creationId xmlns:a16="http://schemas.microsoft.com/office/drawing/2014/main" id="{0E3FAC6D-5198-37E2-EABF-300F92253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756" y="2610076"/>
              <a:ext cx="1550488" cy="155048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9E91B6-94C9-112D-B224-9E6C935F5C7F}"/>
                </a:ext>
              </a:extLst>
            </p:cNvPr>
            <p:cNvSpPr txBox="1"/>
            <p:nvPr/>
          </p:nvSpPr>
          <p:spPr>
            <a:xfrm>
              <a:off x="5608573" y="2315115"/>
              <a:ext cx="31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2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1BF1AE-9362-09C2-DA77-8B41EF16E28E}"/>
                </a:ext>
              </a:extLst>
            </p:cNvPr>
            <p:cNvSpPr txBox="1"/>
            <p:nvPr/>
          </p:nvSpPr>
          <p:spPr>
            <a:xfrm>
              <a:off x="5415134" y="4261825"/>
              <a:ext cx="1361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Demo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3B160D-5A35-352A-7C20-68ED795156E2}"/>
              </a:ext>
            </a:extLst>
          </p:cNvPr>
          <p:cNvGrpSpPr/>
          <p:nvPr/>
        </p:nvGrpSpPr>
        <p:grpSpPr>
          <a:xfrm>
            <a:off x="8537354" y="2315114"/>
            <a:ext cx="1766102" cy="2777709"/>
            <a:chOff x="8537354" y="2315114"/>
            <a:chExt cx="1766102" cy="2777709"/>
          </a:xfrm>
        </p:grpSpPr>
        <p:pic>
          <p:nvPicPr>
            <p:cNvPr id="5" name="Graphic 4" descr="Questions with solid fill">
              <a:extLst>
                <a:ext uri="{FF2B5EF4-FFF2-40B4-BE49-F238E27FC236}">
                  <a16:creationId xmlns:a16="http://schemas.microsoft.com/office/drawing/2014/main" id="{46BD32ED-1AD2-41F3-F594-6F0126A8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37354" y="2545949"/>
              <a:ext cx="1766102" cy="176610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CA0E2-5C53-1DA5-2982-56974FCF71BE}"/>
                </a:ext>
              </a:extLst>
            </p:cNvPr>
            <p:cNvSpPr txBox="1"/>
            <p:nvPr/>
          </p:nvSpPr>
          <p:spPr>
            <a:xfrm>
              <a:off x="8882831" y="2315114"/>
              <a:ext cx="31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3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88260-46A1-7198-0333-A3F565E3DF3D}"/>
                </a:ext>
              </a:extLst>
            </p:cNvPr>
            <p:cNvSpPr txBox="1"/>
            <p:nvPr/>
          </p:nvSpPr>
          <p:spPr>
            <a:xfrm>
              <a:off x="8721374" y="4261826"/>
              <a:ext cx="1534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Summary &amp; Questions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2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D8BFF1E1-4A27-C85B-398F-527947EB5950}"/>
              </a:ext>
            </a:extLst>
          </p:cNvPr>
          <p:cNvSpPr txBox="1">
            <a:spLocks/>
          </p:cNvSpPr>
          <p:nvPr/>
        </p:nvSpPr>
        <p:spPr>
          <a:xfrm>
            <a:off x="542924" y="2171701"/>
            <a:ext cx="11106152" cy="376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SE" sz="9600" b="0" dirty="0"/>
              <a:t>≠</a:t>
            </a:r>
            <a:endParaRPr lang="en-US" dirty="0"/>
          </a:p>
          <a:p>
            <a:r>
              <a:rPr lang="en-US" dirty="0"/>
              <a:t>Remote Authentication Dial-In User Service</a:t>
            </a:r>
            <a:r>
              <a:rPr lang="en-US" b="0" dirty="0"/>
              <a:t> (</a:t>
            </a:r>
            <a:r>
              <a:rPr lang="en-US" dirty="0"/>
              <a:t>RADIUS</a:t>
            </a:r>
            <a:r>
              <a:rPr lang="en-US" b="0" dirty="0"/>
              <a:t>)</a:t>
            </a:r>
            <a:endParaRPr lang="en-US" sz="9600" dirty="0">
              <a:solidFill>
                <a:srgbClr val="CCCCCC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54BF6C-AC32-E2D2-D2A6-7AA412D4E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500" y="2012222"/>
            <a:ext cx="5219700" cy="14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956557-2F10-1147-95D7-38E96600F915}"/>
              </a:ext>
            </a:extLst>
          </p:cNvPr>
          <p:cNvGrpSpPr/>
          <p:nvPr/>
        </p:nvGrpSpPr>
        <p:grpSpPr>
          <a:xfrm>
            <a:off x="786961" y="1893153"/>
            <a:ext cx="3895725" cy="2493463"/>
            <a:chOff x="786961" y="1655028"/>
            <a:chExt cx="3895725" cy="249346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97B6635-EE73-8F01-819D-AB416B27B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898" y="2709509"/>
              <a:ext cx="1733550" cy="1438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37BA3C-B2E5-742A-90A3-78C2F0F2AE87}"/>
                </a:ext>
              </a:extLst>
            </p:cNvPr>
            <p:cNvSpPr txBox="1"/>
            <p:nvPr/>
          </p:nvSpPr>
          <p:spPr>
            <a:xfrm>
              <a:off x="786961" y="1655028"/>
              <a:ext cx="3895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Azure Resource Manager</a:t>
              </a:r>
              <a:b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</a:br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(ARM)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2B9886-67A1-53B6-68D9-E2B95050CBC6}"/>
              </a:ext>
            </a:extLst>
          </p:cNvPr>
          <p:cNvGrpSpPr/>
          <p:nvPr/>
        </p:nvGrpSpPr>
        <p:grpSpPr>
          <a:xfrm>
            <a:off x="4148137" y="2077818"/>
            <a:ext cx="3895725" cy="2456082"/>
            <a:chOff x="785810" y="1839693"/>
            <a:chExt cx="3895725" cy="245608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7687353-2221-CCF7-4020-8E993392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866898" y="2562225"/>
              <a:ext cx="1733550" cy="173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04019D-8B2E-37CD-47BC-CB719B6C5B3E}"/>
                </a:ext>
              </a:extLst>
            </p:cNvPr>
            <p:cNvSpPr txBox="1"/>
            <p:nvPr/>
          </p:nvSpPr>
          <p:spPr>
            <a:xfrm>
              <a:off x="785810" y="1839693"/>
              <a:ext cx="3895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Bicep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18ADF1-A9FF-DF2A-551A-920B31BC38A4}"/>
              </a:ext>
            </a:extLst>
          </p:cNvPr>
          <p:cNvGrpSpPr/>
          <p:nvPr/>
        </p:nvGrpSpPr>
        <p:grpSpPr>
          <a:xfrm>
            <a:off x="7510467" y="2077818"/>
            <a:ext cx="3895725" cy="2379882"/>
            <a:chOff x="7951723" y="1839693"/>
            <a:chExt cx="3895725" cy="2379882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936B3A-D4CE-1DD7-2D15-78CCF3FA0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-5" r="75173"/>
            <a:stretch/>
          </p:blipFill>
          <p:spPr>
            <a:xfrm>
              <a:off x="9106703" y="2486025"/>
              <a:ext cx="1585766" cy="1733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0BE414-9BFB-BAF4-7A66-13A41CA007C8}"/>
                </a:ext>
              </a:extLst>
            </p:cNvPr>
            <p:cNvSpPr txBox="1"/>
            <p:nvPr/>
          </p:nvSpPr>
          <p:spPr>
            <a:xfrm>
              <a:off x="7951723" y="1839693"/>
              <a:ext cx="3895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Radius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63DC623-02EF-6264-2B1B-1BDC419EC0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7156" y="720726"/>
          <a:ext cx="8937688" cy="4689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002840" imgH="6831720" progId="">
                  <p:embed/>
                </p:oleObj>
              </mc:Choice>
              <mc:Fallback>
                <p:oleObj r:id="rId3" imgW="13002840" imgH="683172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63DC623-02EF-6264-2B1B-1BDC419EC0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7156" y="720726"/>
                        <a:ext cx="8937688" cy="4689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535570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Custom 1">
      <a:dk1>
        <a:srgbClr val="1E1E1F"/>
      </a:dk1>
      <a:lt1>
        <a:srgbClr val="1E1E1F"/>
      </a:lt1>
      <a:dk2>
        <a:srgbClr val="F0F5F5"/>
      </a:dk2>
      <a:lt2>
        <a:srgbClr val="F0F5F5"/>
      </a:lt2>
      <a:accent1>
        <a:srgbClr val="2D2D30"/>
      </a:accent1>
      <a:accent2>
        <a:srgbClr val="F0F5F5"/>
      </a:accent2>
      <a:accent3>
        <a:srgbClr val="3E3E42"/>
      </a:accent3>
      <a:accent4>
        <a:srgbClr val="C74325"/>
      </a:accent4>
      <a:accent5>
        <a:srgbClr val="F0F5F5"/>
      </a:accent5>
      <a:accent6>
        <a:srgbClr val="F0F5F5"/>
      </a:accent6>
      <a:hlink>
        <a:srgbClr val="3C77D8"/>
      </a:hlink>
      <a:folHlink>
        <a:srgbClr val="31EB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625</Words>
  <Application>Microsoft Office PowerPoint</Application>
  <PresentationFormat>Widescreen</PresentationFormat>
  <Paragraphs>91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Abril Fatface</vt:lpstr>
      <vt:lpstr>Aldrich</vt:lpstr>
      <vt:lpstr>Catamaran</vt:lpstr>
      <vt:lpstr>Wingdings</vt:lpstr>
      <vt:lpstr>Cascadia Code PL SemiBold</vt:lpstr>
      <vt:lpstr>Barlow Condensed</vt:lpstr>
      <vt:lpstr>Calibri</vt:lpstr>
      <vt:lpstr>Roboto</vt:lpstr>
      <vt:lpstr>Segoe Script</vt:lpstr>
      <vt:lpstr>Ubuntu Condensed</vt:lpstr>
      <vt:lpstr>SlidesMania</vt:lpstr>
      <vt:lpstr>A rad Application Platform</vt:lpstr>
      <vt:lpstr>PowerPoint Presentation</vt:lpstr>
      <vt:lpstr>PowerPoint Presentation</vt:lpstr>
      <vt:lpstr>Appi-ness</vt:lpstr>
      <vt:lpstr>Emanuel Palm</vt:lpstr>
      <vt:lpstr>Session Overview</vt:lpstr>
      <vt:lpstr>PowerPoint Presentation</vt:lpstr>
      <vt:lpstr>PowerPoint Presentation</vt:lpstr>
      <vt:lpstr>PowerPoint Presentation</vt:lpstr>
      <vt:lpstr>PowerPoint Presentation</vt:lpstr>
      <vt:lpstr>Radius was created to bridge the gap</vt:lpstr>
      <vt:lpstr>Notes</vt:lpstr>
      <vt:lpstr>UPC and Component Topography slide with diagrams</vt:lpstr>
      <vt:lpstr>Bicep for Everything</vt:lpstr>
      <vt:lpstr>Where does Radius fit into your organization?</vt:lpstr>
      <vt:lpstr>Questions</vt:lpstr>
      <vt:lpstr>PowerPoint Presentation</vt:lpstr>
      <vt:lpstr>Summary</vt:lpstr>
      <vt:lpstr>Very interesting facts!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title.-</dc:title>
  <dc:creator>Emanuel</dc:creator>
  <cp:lastModifiedBy>Emanuel Palm</cp:lastModifiedBy>
  <cp:revision>90</cp:revision>
  <dcterms:modified xsi:type="dcterms:W3CDTF">2024-01-24T22:10:36Z</dcterms:modified>
</cp:coreProperties>
</file>